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5" r:id="rId6"/>
    <p:sldMasterId id="2147483706" r:id="rId7"/>
    <p:sldMasterId id="2147483736" r:id="rId8"/>
    <p:sldMasterId id="2147483762" r:id="rId9"/>
    <p:sldMasterId id="2147483797" r:id="rId10"/>
  </p:sldMasterIdLst>
  <p:notesMasterIdLst>
    <p:notesMasterId r:id="rId174"/>
  </p:notesMasterIdLst>
  <p:sldIdLst>
    <p:sldId id="547" r:id="rId11"/>
    <p:sldId id="257" r:id="rId12"/>
    <p:sldId id="548" r:id="rId13"/>
    <p:sldId id="549" r:id="rId14"/>
    <p:sldId id="288" r:id="rId15"/>
    <p:sldId id="262" r:id="rId16"/>
    <p:sldId id="290" r:id="rId17"/>
    <p:sldId id="550" r:id="rId18"/>
    <p:sldId id="551" r:id="rId19"/>
    <p:sldId id="552" r:id="rId20"/>
    <p:sldId id="545" r:id="rId21"/>
    <p:sldId id="256" r:id="rId22"/>
    <p:sldId id="293" r:id="rId23"/>
    <p:sldId id="258" r:id="rId24"/>
    <p:sldId id="259" r:id="rId25"/>
    <p:sldId id="260" r:id="rId26"/>
    <p:sldId id="261" r:id="rId27"/>
    <p:sldId id="294" r:id="rId28"/>
    <p:sldId id="263" r:id="rId29"/>
    <p:sldId id="264" r:id="rId30"/>
    <p:sldId id="295" r:id="rId31"/>
    <p:sldId id="266" r:id="rId32"/>
    <p:sldId id="267" r:id="rId33"/>
    <p:sldId id="268" r:id="rId34"/>
    <p:sldId id="269" r:id="rId35"/>
    <p:sldId id="270" r:id="rId36"/>
    <p:sldId id="271" r:id="rId37"/>
    <p:sldId id="272" r:id="rId38"/>
    <p:sldId id="273" r:id="rId39"/>
    <p:sldId id="274" r:id="rId40"/>
    <p:sldId id="275" r:id="rId41"/>
    <p:sldId id="276" r:id="rId42"/>
    <p:sldId id="296" r:id="rId43"/>
    <p:sldId id="278" r:id="rId44"/>
    <p:sldId id="279" r:id="rId45"/>
    <p:sldId id="280" r:id="rId46"/>
    <p:sldId id="297" r:id="rId47"/>
    <p:sldId id="282" r:id="rId48"/>
    <p:sldId id="283" r:id="rId49"/>
    <p:sldId id="284" r:id="rId50"/>
    <p:sldId id="503" r:id="rId51"/>
    <p:sldId id="397" r:id="rId52"/>
    <p:sldId id="473" r:id="rId53"/>
    <p:sldId id="504" r:id="rId54"/>
    <p:sldId id="505" r:id="rId55"/>
    <p:sldId id="506" r:id="rId56"/>
    <p:sldId id="507" r:id="rId57"/>
    <p:sldId id="508" r:id="rId58"/>
    <p:sldId id="509" r:id="rId59"/>
    <p:sldId id="510" r:id="rId60"/>
    <p:sldId id="511" r:id="rId61"/>
    <p:sldId id="349" r:id="rId62"/>
    <p:sldId id="512" r:id="rId63"/>
    <p:sldId id="513" r:id="rId64"/>
    <p:sldId id="514" r:id="rId65"/>
    <p:sldId id="515" r:id="rId66"/>
    <p:sldId id="516" r:id="rId67"/>
    <p:sldId id="517" r:id="rId68"/>
    <p:sldId id="518" r:id="rId69"/>
    <p:sldId id="738" r:id="rId70"/>
    <p:sldId id="533" r:id="rId71"/>
    <p:sldId id="604" r:id="rId72"/>
    <p:sldId id="534" r:id="rId73"/>
    <p:sldId id="728" r:id="rId74"/>
    <p:sldId id="292" r:id="rId75"/>
    <p:sldId id="537" r:id="rId76"/>
    <p:sldId id="538" r:id="rId77"/>
    <p:sldId id="729" r:id="rId78"/>
    <p:sldId id="725" r:id="rId79"/>
    <p:sldId id="535" r:id="rId80"/>
    <p:sldId id="289" r:id="rId81"/>
    <p:sldId id="536" r:id="rId82"/>
    <p:sldId id="291" r:id="rId83"/>
    <p:sldId id="726" r:id="rId84"/>
    <p:sldId id="727" r:id="rId85"/>
    <p:sldId id="730" r:id="rId86"/>
    <p:sldId id="635" r:id="rId87"/>
    <p:sldId id="442" r:id="rId88"/>
    <p:sldId id="321" r:id="rId89"/>
    <p:sldId id="443" r:id="rId90"/>
    <p:sldId id="444" r:id="rId91"/>
    <p:sldId id="445" r:id="rId92"/>
    <p:sldId id="446" r:id="rId93"/>
    <p:sldId id="447" r:id="rId94"/>
    <p:sldId id="322" r:id="rId95"/>
    <p:sldId id="337" r:id="rId96"/>
    <p:sldId id="448" r:id="rId97"/>
    <p:sldId id="449" r:id="rId98"/>
    <p:sldId id="450" r:id="rId99"/>
    <p:sldId id="451" r:id="rId100"/>
    <p:sldId id="452" r:id="rId101"/>
    <p:sldId id="324" r:id="rId102"/>
    <p:sldId id="453" r:id="rId103"/>
    <p:sldId id="454" r:id="rId104"/>
    <p:sldId id="455" r:id="rId105"/>
    <p:sldId id="456" r:id="rId106"/>
    <p:sldId id="457" r:id="rId107"/>
    <p:sldId id="474" r:id="rId108"/>
    <p:sldId id="475" r:id="rId109"/>
    <p:sldId id="476" r:id="rId110"/>
    <p:sldId id="335" r:id="rId111"/>
    <p:sldId id="477" r:id="rId112"/>
    <p:sldId id="478" r:id="rId113"/>
    <p:sldId id="336" r:id="rId114"/>
    <p:sldId id="479" r:id="rId115"/>
    <p:sldId id="480" r:id="rId116"/>
    <p:sldId id="328" r:id="rId117"/>
    <p:sldId id="539" r:id="rId118"/>
    <p:sldId id="345" r:id="rId119"/>
    <p:sldId id="344" r:id="rId120"/>
    <p:sldId id="540" r:id="rId121"/>
    <p:sldId id="541" r:id="rId122"/>
    <p:sldId id="330" r:id="rId123"/>
    <p:sldId id="333" r:id="rId124"/>
    <p:sldId id="346" r:id="rId125"/>
    <p:sldId id="339" r:id="rId126"/>
    <p:sldId id="340" r:id="rId127"/>
    <p:sldId id="341" r:id="rId128"/>
    <p:sldId id="342" r:id="rId129"/>
    <p:sldId id="410" r:id="rId130"/>
    <p:sldId id="732" r:id="rId131"/>
    <p:sldId id="411" r:id="rId132"/>
    <p:sldId id="412" r:id="rId133"/>
    <p:sldId id="413" r:id="rId134"/>
    <p:sldId id="733" r:id="rId135"/>
    <p:sldId id="414" r:id="rId136"/>
    <p:sldId id="734" r:id="rId137"/>
    <p:sldId id="735" r:id="rId138"/>
    <p:sldId id="415" r:id="rId139"/>
    <p:sldId id="416" r:id="rId140"/>
    <p:sldId id="418" r:id="rId141"/>
    <p:sldId id="419" r:id="rId142"/>
    <p:sldId id="420" r:id="rId143"/>
    <p:sldId id="421" r:id="rId144"/>
    <p:sldId id="422" r:id="rId145"/>
    <p:sldId id="423" r:id="rId146"/>
    <p:sldId id="424" r:id="rId147"/>
    <p:sldId id="425" r:id="rId148"/>
    <p:sldId id="426" r:id="rId149"/>
    <p:sldId id="427" r:id="rId150"/>
    <p:sldId id="428" r:id="rId151"/>
    <p:sldId id="429" r:id="rId152"/>
    <p:sldId id="430" r:id="rId153"/>
    <p:sldId id="431" r:id="rId154"/>
    <p:sldId id="432" r:id="rId155"/>
    <p:sldId id="736" r:id="rId156"/>
    <p:sldId id="737" r:id="rId157"/>
    <p:sldId id="433" r:id="rId158"/>
    <p:sldId id="434" r:id="rId159"/>
    <p:sldId id="435" r:id="rId160"/>
    <p:sldId id="436" r:id="rId161"/>
    <p:sldId id="437" r:id="rId162"/>
    <p:sldId id="438" r:id="rId163"/>
    <p:sldId id="285" r:id="rId164"/>
    <p:sldId id="286" r:id="rId165"/>
    <p:sldId id="287" r:id="rId166"/>
    <p:sldId id="439" r:id="rId167"/>
    <p:sldId id="724" r:id="rId168"/>
    <p:sldId id="544" r:id="rId169"/>
    <p:sldId id="390" r:id="rId170"/>
    <p:sldId id="388" r:id="rId171"/>
    <p:sldId id="440" r:id="rId172"/>
    <p:sldId id="371"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theme" Target="theme/theme1.xml"/><Relationship Id="rId172" Type="http://schemas.openxmlformats.org/officeDocument/2006/relationships/slide" Target="slides/slide16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tableStyles" Target="tableStyles.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notesMaster" Target="notesMasters/notesMaster1.xml"/><Relationship Id="rId179" Type="http://schemas.microsoft.com/office/2016/11/relationships/changesInfo" Target="changesInfos/changesInfo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presProps" Target="presProps.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viewProps" Target="viewProps.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utton" userId="08d83b95-70ac-4ffd-b39e-ef751bcb4333" providerId="ADAL" clId="{36802274-6387-46A3-8FFE-4A1D7A2DD252}"/>
    <pc:docChg chg="undo custSel modSld modMainMaster">
      <pc:chgData name="Kathleen Dutton" userId="08d83b95-70ac-4ffd-b39e-ef751bcb4333" providerId="ADAL" clId="{36802274-6387-46A3-8FFE-4A1D7A2DD252}" dt="2018-09-18T16:50:26.285" v="335" actId="14100"/>
      <pc:docMkLst>
        <pc:docMk/>
      </pc:docMkLst>
      <pc:sldChg chg="delSp modSp">
        <pc:chgData name="Kathleen Dutton" userId="08d83b95-70ac-4ffd-b39e-ef751bcb4333" providerId="ADAL" clId="{36802274-6387-46A3-8FFE-4A1D7A2DD252}" dt="2018-09-18T15:56:41.433" v="12" actId="20577"/>
        <pc:sldMkLst>
          <pc:docMk/>
          <pc:sldMk cId="1236856779" sldId="257"/>
        </pc:sldMkLst>
        <pc:spChg chg="mod">
          <ac:chgData name="Kathleen Dutton" userId="08d83b95-70ac-4ffd-b39e-ef751bcb4333" providerId="ADAL" clId="{36802274-6387-46A3-8FFE-4A1D7A2DD252}" dt="2018-09-18T15:56:41.433" v="12" actId="20577"/>
          <ac:spMkLst>
            <pc:docMk/>
            <pc:sldMk cId="1236856779" sldId="257"/>
            <ac:spMk id="2" creationId="{00000000-0000-0000-0000-000000000000}"/>
          </ac:spMkLst>
        </pc:spChg>
        <pc:picChg chg="del">
          <ac:chgData name="Kathleen Dutton" userId="08d83b95-70ac-4ffd-b39e-ef751bcb4333" providerId="ADAL" clId="{36802274-6387-46A3-8FFE-4A1D7A2DD252}" dt="2018-09-18T15:56:35.104" v="10" actId="478"/>
          <ac:picMkLst>
            <pc:docMk/>
            <pc:sldMk cId="1236856779" sldId="257"/>
            <ac:picMk id="5" creationId="{00000000-0000-0000-0000-000000000000}"/>
          </ac:picMkLst>
        </pc:picChg>
      </pc:sldChg>
      <pc:sldChg chg="addSp delSp modSp">
        <pc:chgData name="Kathleen Dutton" userId="08d83b95-70ac-4ffd-b39e-ef751bcb4333" providerId="ADAL" clId="{36802274-6387-46A3-8FFE-4A1D7A2DD252}" dt="2018-09-18T16:00:34.863" v="30" actId="478"/>
        <pc:sldMkLst>
          <pc:docMk/>
          <pc:sldMk cId="1886492240" sldId="259"/>
        </pc:sldMkLst>
        <pc:spChg chg="add del mod">
          <ac:chgData name="Kathleen Dutton" userId="08d83b95-70ac-4ffd-b39e-ef751bcb4333" providerId="ADAL" clId="{36802274-6387-46A3-8FFE-4A1D7A2DD252}" dt="2018-09-18T16:00:34.863" v="30" actId="478"/>
          <ac:spMkLst>
            <pc:docMk/>
            <pc:sldMk cId="1886492240" sldId="259"/>
            <ac:spMk id="3" creationId="{0EDFC33C-719F-4361-AB8A-F2938305DEAC}"/>
          </ac:spMkLst>
        </pc:spChg>
      </pc:sldChg>
      <pc:sldChg chg="addSp delSp modSp">
        <pc:chgData name="Kathleen Dutton" userId="08d83b95-70ac-4ffd-b39e-ef751bcb4333" providerId="ADAL" clId="{36802274-6387-46A3-8FFE-4A1D7A2DD252}" dt="2018-09-18T16:00:41.723" v="33" actId="478"/>
        <pc:sldMkLst>
          <pc:docMk/>
          <pc:sldMk cId="1490092963" sldId="260"/>
        </pc:sldMkLst>
        <pc:spChg chg="add del mod">
          <ac:chgData name="Kathleen Dutton" userId="08d83b95-70ac-4ffd-b39e-ef751bcb4333" providerId="ADAL" clId="{36802274-6387-46A3-8FFE-4A1D7A2DD252}" dt="2018-09-18T16:00:41.723" v="33" actId="478"/>
          <ac:spMkLst>
            <pc:docMk/>
            <pc:sldMk cId="1490092963" sldId="260"/>
            <ac:spMk id="3" creationId="{5EC1037B-2146-4C6E-A8BB-AC458C609A0B}"/>
          </ac:spMkLst>
        </pc:spChg>
      </pc:sldChg>
      <pc:sldChg chg="addSp delSp modSp modNotesTx">
        <pc:chgData name="Kathleen Dutton" userId="08d83b95-70ac-4ffd-b39e-ef751bcb4333" providerId="ADAL" clId="{36802274-6387-46A3-8FFE-4A1D7A2DD252}" dt="2018-09-18T16:17:42.976" v="242" actId="2"/>
        <pc:sldMkLst>
          <pc:docMk/>
          <pc:sldMk cId="3973678020" sldId="261"/>
        </pc:sldMkLst>
        <pc:spChg chg="add del mod">
          <ac:chgData name="Kathleen Dutton" userId="08d83b95-70ac-4ffd-b39e-ef751bcb4333" providerId="ADAL" clId="{36802274-6387-46A3-8FFE-4A1D7A2DD252}" dt="2018-09-18T16:00:48.598" v="35" actId="478"/>
          <ac:spMkLst>
            <pc:docMk/>
            <pc:sldMk cId="3973678020" sldId="261"/>
            <ac:spMk id="3" creationId="{0BB878BC-F20F-4E68-9B2C-BCCDE270542D}"/>
          </ac:spMkLst>
        </pc:spChg>
      </pc:sldChg>
      <pc:sldChg chg="modSp">
        <pc:chgData name="Kathleen Dutton" userId="08d83b95-70ac-4ffd-b39e-ef751bcb4333" providerId="ADAL" clId="{36802274-6387-46A3-8FFE-4A1D7A2DD252}" dt="2018-09-18T16:44:27.390" v="276" actId="1076"/>
        <pc:sldMkLst>
          <pc:docMk/>
          <pc:sldMk cId="1656249022" sldId="262"/>
        </pc:sldMkLst>
        <pc:spChg chg="mod">
          <ac:chgData name="Kathleen Dutton" userId="08d83b95-70ac-4ffd-b39e-ef751bcb4333" providerId="ADAL" clId="{36802274-6387-46A3-8FFE-4A1D7A2DD252}" dt="2018-09-18T16:44:27.390" v="276" actId="1076"/>
          <ac:spMkLst>
            <pc:docMk/>
            <pc:sldMk cId="1656249022" sldId="262"/>
            <ac:spMk id="3" creationId="{00000000-0000-0000-0000-000000000000}"/>
          </ac:spMkLst>
        </pc:spChg>
      </pc:sldChg>
      <pc:sldChg chg="addSp delSp modSp">
        <pc:chgData name="Kathleen Dutton" userId="08d83b95-70ac-4ffd-b39e-ef751bcb4333" providerId="ADAL" clId="{36802274-6387-46A3-8FFE-4A1D7A2DD252}" dt="2018-09-18T16:01:11.538" v="41" actId="478"/>
        <pc:sldMkLst>
          <pc:docMk/>
          <pc:sldMk cId="3686195512" sldId="263"/>
        </pc:sldMkLst>
        <pc:spChg chg="add del mod">
          <ac:chgData name="Kathleen Dutton" userId="08d83b95-70ac-4ffd-b39e-ef751bcb4333" providerId="ADAL" clId="{36802274-6387-46A3-8FFE-4A1D7A2DD252}" dt="2018-09-18T16:01:11.538" v="41" actId="478"/>
          <ac:spMkLst>
            <pc:docMk/>
            <pc:sldMk cId="3686195512" sldId="263"/>
            <ac:spMk id="3" creationId="{29C5EEAD-7E95-4DAE-8B21-1423A6190D5D}"/>
          </ac:spMkLst>
        </pc:spChg>
      </pc:sldChg>
      <pc:sldChg chg="addSp delSp modSp">
        <pc:chgData name="Kathleen Dutton" userId="08d83b95-70ac-4ffd-b39e-ef751bcb4333" providerId="ADAL" clId="{36802274-6387-46A3-8FFE-4A1D7A2DD252}" dt="2018-09-18T16:01:21.383" v="43" actId="478"/>
        <pc:sldMkLst>
          <pc:docMk/>
          <pc:sldMk cId="54112667" sldId="264"/>
        </pc:sldMkLst>
        <pc:spChg chg="add del mod">
          <ac:chgData name="Kathleen Dutton" userId="08d83b95-70ac-4ffd-b39e-ef751bcb4333" providerId="ADAL" clId="{36802274-6387-46A3-8FFE-4A1D7A2DD252}" dt="2018-09-18T16:01:21.383" v="43" actId="478"/>
          <ac:spMkLst>
            <pc:docMk/>
            <pc:sldMk cId="54112667" sldId="264"/>
            <ac:spMk id="3" creationId="{10F2CEAA-8B2E-4BA7-8997-98A2E7F91166}"/>
          </ac:spMkLst>
        </pc:spChg>
      </pc:sldChg>
      <pc:sldChg chg="addSp delSp modSp modNotesTx">
        <pc:chgData name="Kathleen Dutton" userId="08d83b95-70ac-4ffd-b39e-ef751bcb4333" providerId="ADAL" clId="{36802274-6387-46A3-8FFE-4A1D7A2DD252}" dt="2018-09-18T16:44:51.126" v="278" actId="1076"/>
        <pc:sldMkLst>
          <pc:docMk/>
          <pc:sldMk cId="4099021263" sldId="266"/>
        </pc:sldMkLst>
        <pc:spChg chg="add del mod">
          <ac:chgData name="Kathleen Dutton" userId="08d83b95-70ac-4ffd-b39e-ef751bcb4333" providerId="ADAL" clId="{36802274-6387-46A3-8FFE-4A1D7A2DD252}" dt="2018-09-18T16:01:33.134" v="47" actId="478"/>
          <ac:spMkLst>
            <pc:docMk/>
            <pc:sldMk cId="4099021263" sldId="266"/>
            <ac:spMk id="3" creationId="{9775B4C4-9AD4-4AB9-995A-9FF9C191009B}"/>
          </ac:spMkLst>
        </pc:spChg>
        <pc:spChg chg="mod">
          <ac:chgData name="Kathleen Dutton" userId="08d83b95-70ac-4ffd-b39e-ef751bcb4333" providerId="ADAL" clId="{36802274-6387-46A3-8FFE-4A1D7A2DD252}" dt="2018-09-18T16:44:51.126" v="278" actId="1076"/>
          <ac:spMkLst>
            <pc:docMk/>
            <pc:sldMk cId="4099021263" sldId="266"/>
            <ac:spMk id="4" creationId="{71D47937-F4DA-42E0-83A9-4859E3E463F2}"/>
          </ac:spMkLst>
        </pc:spChg>
      </pc:sldChg>
      <pc:sldChg chg="addSp delSp modSp modNotesTx">
        <pc:chgData name="Kathleen Dutton" userId="08d83b95-70ac-4ffd-b39e-ef751bcb4333" providerId="ADAL" clId="{36802274-6387-46A3-8FFE-4A1D7A2DD252}" dt="2018-09-18T16:44:55.411" v="279" actId="1076"/>
        <pc:sldMkLst>
          <pc:docMk/>
          <pc:sldMk cId="504494137" sldId="267"/>
        </pc:sldMkLst>
        <pc:spChg chg="add del mod">
          <ac:chgData name="Kathleen Dutton" userId="08d83b95-70ac-4ffd-b39e-ef751bcb4333" providerId="ADAL" clId="{36802274-6387-46A3-8FFE-4A1D7A2DD252}" dt="2018-09-18T16:01:38.853" v="49" actId="478"/>
          <ac:spMkLst>
            <pc:docMk/>
            <pc:sldMk cId="504494137" sldId="267"/>
            <ac:spMk id="3" creationId="{5396EB42-1A7C-4B0D-9FEF-CCB745F44301}"/>
          </ac:spMkLst>
        </pc:spChg>
        <pc:spChg chg="mod">
          <ac:chgData name="Kathleen Dutton" userId="08d83b95-70ac-4ffd-b39e-ef751bcb4333" providerId="ADAL" clId="{36802274-6387-46A3-8FFE-4A1D7A2DD252}" dt="2018-09-18T16:44:55.411" v="279" actId="1076"/>
          <ac:spMkLst>
            <pc:docMk/>
            <pc:sldMk cId="504494137" sldId="267"/>
            <ac:spMk id="4" creationId="{8B894D6E-941D-4361-A07F-67F74D3B49BA}"/>
          </ac:spMkLst>
        </pc:spChg>
      </pc:sldChg>
      <pc:sldChg chg="addSp delSp modSp modNotesTx">
        <pc:chgData name="Kathleen Dutton" userId="08d83b95-70ac-4ffd-b39e-ef751bcb4333" providerId="ADAL" clId="{36802274-6387-46A3-8FFE-4A1D7A2DD252}" dt="2018-09-18T16:44:58.474" v="280" actId="1076"/>
        <pc:sldMkLst>
          <pc:docMk/>
          <pc:sldMk cId="1693354475" sldId="268"/>
        </pc:sldMkLst>
        <pc:spChg chg="add del mod">
          <ac:chgData name="Kathleen Dutton" userId="08d83b95-70ac-4ffd-b39e-ef751bcb4333" providerId="ADAL" clId="{36802274-6387-46A3-8FFE-4A1D7A2DD252}" dt="2018-09-18T16:01:43.979" v="51" actId="478"/>
          <ac:spMkLst>
            <pc:docMk/>
            <pc:sldMk cId="1693354475" sldId="268"/>
            <ac:spMk id="3" creationId="{465FFDAC-8B9B-4E3D-81FD-2631C57F194F}"/>
          </ac:spMkLst>
        </pc:spChg>
        <pc:spChg chg="mod">
          <ac:chgData name="Kathleen Dutton" userId="08d83b95-70ac-4ffd-b39e-ef751bcb4333" providerId="ADAL" clId="{36802274-6387-46A3-8FFE-4A1D7A2DD252}" dt="2018-09-18T16:44:58.474" v="280" actId="1076"/>
          <ac:spMkLst>
            <pc:docMk/>
            <pc:sldMk cId="1693354475" sldId="268"/>
            <ac:spMk id="4" creationId="{448AD923-93B1-4928-B187-8EEBC8AA0306}"/>
          </ac:spMkLst>
        </pc:spChg>
      </pc:sldChg>
      <pc:sldChg chg="addSp delSp modSp modNotesTx">
        <pc:chgData name="Kathleen Dutton" userId="08d83b95-70ac-4ffd-b39e-ef751bcb4333" providerId="ADAL" clId="{36802274-6387-46A3-8FFE-4A1D7A2DD252}" dt="2018-09-18T16:45:01.294" v="281" actId="1076"/>
        <pc:sldMkLst>
          <pc:docMk/>
          <pc:sldMk cId="3218445798" sldId="269"/>
        </pc:sldMkLst>
        <pc:spChg chg="add del mod">
          <ac:chgData name="Kathleen Dutton" userId="08d83b95-70ac-4ffd-b39e-ef751bcb4333" providerId="ADAL" clId="{36802274-6387-46A3-8FFE-4A1D7A2DD252}" dt="2018-09-18T16:01:49.651" v="53" actId="478"/>
          <ac:spMkLst>
            <pc:docMk/>
            <pc:sldMk cId="3218445798" sldId="269"/>
            <ac:spMk id="3" creationId="{FBE72451-FE11-4C56-B2CE-29D0613B951E}"/>
          </ac:spMkLst>
        </pc:spChg>
        <pc:spChg chg="mod">
          <ac:chgData name="Kathleen Dutton" userId="08d83b95-70ac-4ffd-b39e-ef751bcb4333" providerId="ADAL" clId="{36802274-6387-46A3-8FFE-4A1D7A2DD252}" dt="2018-09-18T16:45:01.294" v="281" actId="1076"/>
          <ac:spMkLst>
            <pc:docMk/>
            <pc:sldMk cId="3218445798" sldId="269"/>
            <ac:spMk id="4" creationId="{9750D036-0086-4E98-9E67-F9A5D5F826CE}"/>
          </ac:spMkLst>
        </pc:spChg>
      </pc:sldChg>
      <pc:sldChg chg="addSp delSp modSp">
        <pc:chgData name="Kathleen Dutton" userId="08d83b95-70ac-4ffd-b39e-ef751bcb4333" providerId="ADAL" clId="{36802274-6387-46A3-8FFE-4A1D7A2DD252}" dt="2018-09-18T16:45:06.136" v="282" actId="1076"/>
        <pc:sldMkLst>
          <pc:docMk/>
          <pc:sldMk cId="667967278" sldId="270"/>
        </pc:sldMkLst>
        <pc:spChg chg="add del mod">
          <ac:chgData name="Kathleen Dutton" userId="08d83b95-70ac-4ffd-b39e-ef751bcb4333" providerId="ADAL" clId="{36802274-6387-46A3-8FFE-4A1D7A2DD252}" dt="2018-09-18T16:01:54.071" v="55" actId="478"/>
          <ac:spMkLst>
            <pc:docMk/>
            <pc:sldMk cId="667967278" sldId="270"/>
            <ac:spMk id="3" creationId="{8607DB52-4A65-46CA-B21C-5EAF5A891837}"/>
          </ac:spMkLst>
        </pc:spChg>
        <pc:spChg chg="mod">
          <ac:chgData name="Kathleen Dutton" userId="08d83b95-70ac-4ffd-b39e-ef751bcb4333" providerId="ADAL" clId="{36802274-6387-46A3-8FFE-4A1D7A2DD252}" dt="2018-09-18T16:45:06.136" v="282" actId="1076"/>
          <ac:spMkLst>
            <pc:docMk/>
            <pc:sldMk cId="667967278" sldId="270"/>
            <ac:spMk id="4" creationId="{F5162AFD-E21B-4659-B371-BDEA754E2129}"/>
          </ac:spMkLst>
        </pc:spChg>
      </pc:sldChg>
      <pc:sldChg chg="addSp delSp modSp">
        <pc:chgData name="Kathleen Dutton" userId="08d83b95-70ac-4ffd-b39e-ef751bcb4333" providerId="ADAL" clId="{36802274-6387-46A3-8FFE-4A1D7A2DD252}" dt="2018-09-18T16:02:06.994" v="57" actId="478"/>
        <pc:sldMkLst>
          <pc:docMk/>
          <pc:sldMk cId="312797396" sldId="273"/>
        </pc:sldMkLst>
        <pc:spChg chg="add del mod">
          <ac:chgData name="Kathleen Dutton" userId="08d83b95-70ac-4ffd-b39e-ef751bcb4333" providerId="ADAL" clId="{36802274-6387-46A3-8FFE-4A1D7A2DD252}" dt="2018-09-18T16:02:06.994" v="57" actId="478"/>
          <ac:spMkLst>
            <pc:docMk/>
            <pc:sldMk cId="312797396" sldId="273"/>
            <ac:spMk id="3" creationId="{4932B0EF-60CB-4E1C-8EC5-5FCA273967E6}"/>
          </ac:spMkLst>
        </pc:spChg>
      </pc:sldChg>
      <pc:sldChg chg="addSp delSp modSp">
        <pc:chgData name="Kathleen Dutton" userId="08d83b95-70ac-4ffd-b39e-ef751bcb4333" providerId="ADAL" clId="{36802274-6387-46A3-8FFE-4A1D7A2DD252}" dt="2018-09-18T16:02:12.807" v="59" actId="478"/>
        <pc:sldMkLst>
          <pc:docMk/>
          <pc:sldMk cId="1448566701" sldId="274"/>
        </pc:sldMkLst>
        <pc:spChg chg="add del mod">
          <ac:chgData name="Kathleen Dutton" userId="08d83b95-70ac-4ffd-b39e-ef751bcb4333" providerId="ADAL" clId="{36802274-6387-46A3-8FFE-4A1D7A2DD252}" dt="2018-09-18T16:02:12.807" v="59" actId="478"/>
          <ac:spMkLst>
            <pc:docMk/>
            <pc:sldMk cId="1448566701" sldId="274"/>
            <ac:spMk id="3" creationId="{FE123965-C89B-473C-8CCF-B67A88973A4B}"/>
          </ac:spMkLst>
        </pc:spChg>
      </pc:sldChg>
      <pc:sldChg chg="addSp delSp modSp">
        <pc:chgData name="Kathleen Dutton" userId="08d83b95-70ac-4ffd-b39e-ef751bcb4333" providerId="ADAL" clId="{36802274-6387-46A3-8FFE-4A1D7A2DD252}" dt="2018-09-18T16:02:20.433" v="61" actId="478"/>
        <pc:sldMkLst>
          <pc:docMk/>
          <pc:sldMk cId="1931768807" sldId="275"/>
        </pc:sldMkLst>
        <pc:spChg chg="add del mod">
          <ac:chgData name="Kathleen Dutton" userId="08d83b95-70ac-4ffd-b39e-ef751bcb4333" providerId="ADAL" clId="{36802274-6387-46A3-8FFE-4A1D7A2DD252}" dt="2018-09-18T16:02:20.433" v="61" actId="478"/>
          <ac:spMkLst>
            <pc:docMk/>
            <pc:sldMk cId="1931768807" sldId="275"/>
            <ac:spMk id="3" creationId="{8C172974-5D67-4B13-B13B-DA0DE70DD5B0}"/>
          </ac:spMkLst>
        </pc:spChg>
      </pc:sldChg>
      <pc:sldChg chg="addSp delSp modSp">
        <pc:chgData name="Kathleen Dutton" userId="08d83b95-70ac-4ffd-b39e-ef751bcb4333" providerId="ADAL" clId="{36802274-6387-46A3-8FFE-4A1D7A2DD252}" dt="2018-09-18T16:02:28.732" v="64" actId="478"/>
        <pc:sldMkLst>
          <pc:docMk/>
          <pc:sldMk cId="4137131484" sldId="276"/>
        </pc:sldMkLst>
        <pc:spChg chg="add del mod">
          <ac:chgData name="Kathleen Dutton" userId="08d83b95-70ac-4ffd-b39e-ef751bcb4333" providerId="ADAL" clId="{36802274-6387-46A3-8FFE-4A1D7A2DD252}" dt="2018-09-18T16:02:28.732" v="64" actId="478"/>
          <ac:spMkLst>
            <pc:docMk/>
            <pc:sldMk cId="4137131484" sldId="276"/>
            <ac:spMk id="3" creationId="{C1300F67-688F-4510-9B09-489EDE0B6553}"/>
          </ac:spMkLst>
        </pc:spChg>
      </pc:sldChg>
      <pc:sldChg chg="addSp delSp modSp">
        <pc:chgData name="Kathleen Dutton" userId="08d83b95-70ac-4ffd-b39e-ef751bcb4333" providerId="ADAL" clId="{36802274-6387-46A3-8FFE-4A1D7A2DD252}" dt="2018-09-18T16:02:43.889" v="68" actId="478"/>
        <pc:sldMkLst>
          <pc:docMk/>
          <pc:sldMk cId="711866606" sldId="278"/>
        </pc:sldMkLst>
        <pc:spChg chg="add del mod">
          <ac:chgData name="Kathleen Dutton" userId="08d83b95-70ac-4ffd-b39e-ef751bcb4333" providerId="ADAL" clId="{36802274-6387-46A3-8FFE-4A1D7A2DD252}" dt="2018-09-18T16:02:43.889" v="68" actId="478"/>
          <ac:spMkLst>
            <pc:docMk/>
            <pc:sldMk cId="711866606" sldId="278"/>
            <ac:spMk id="3" creationId="{20C531EE-2FD2-4463-B0A0-D4F7DB39D473}"/>
          </ac:spMkLst>
        </pc:spChg>
      </pc:sldChg>
      <pc:sldChg chg="addSp delSp modSp">
        <pc:chgData name="Kathleen Dutton" userId="08d83b95-70ac-4ffd-b39e-ef751bcb4333" providerId="ADAL" clId="{36802274-6387-46A3-8FFE-4A1D7A2DD252}" dt="2018-09-18T16:02:48.937" v="70" actId="478"/>
        <pc:sldMkLst>
          <pc:docMk/>
          <pc:sldMk cId="2538695916" sldId="279"/>
        </pc:sldMkLst>
        <pc:spChg chg="add del mod">
          <ac:chgData name="Kathleen Dutton" userId="08d83b95-70ac-4ffd-b39e-ef751bcb4333" providerId="ADAL" clId="{36802274-6387-46A3-8FFE-4A1D7A2DD252}" dt="2018-09-18T16:02:48.937" v="70" actId="478"/>
          <ac:spMkLst>
            <pc:docMk/>
            <pc:sldMk cId="2538695916" sldId="279"/>
            <ac:spMk id="3" creationId="{8E21D105-4EED-41D3-8A0C-6A6E17BEC670}"/>
          </ac:spMkLst>
        </pc:spChg>
      </pc:sldChg>
      <pc:sldChg chg="addSp delSp modSp">
        <pc:chgData name="Kathleen Dutton" userId="08d83b95-70ac-4ffd-b39e-ef751bcb4333" providerId="ADAL" clId="{36802274-6387-46A3-8FFE-4A1D7A2DD252}" dt="2018-09-18T16:02:56.622" v="72" actId="478"/>
        <pc:sldMkLst>
          <pc:docMk/>
          <pc:sldMk cId="3168861541" sldId="280"/>
        </pc:sldMkLst>
        <pc:spChg chg="add del mod">
          <ac:chgData name="Kathleen Dutton" userId="08d83b95-70ac-4ffd-b39e-ef751bcb4333" providerId="ADAL" clId="{36802274-6387-46A3-8FFE-4A1D7A2DD252}" dt="2018-09-18T16:02:56.622" v="72" actId="478"/>
          <ac:spMkLst>
            <pc:docMk/>
            <pc:sldMk cId="3168861541" sldId="280"/>
            <ac:spMk id="3" creationId="{FCDF93D3-FA4A-4C5A-B922-DC4FB9CE4056}"/>
          </ac:spMkLst>
        </pc:spChg>
      </pc:sldChg>
      <pc:sldChg chg="addSp delSp modSp">
        <pc:chgData name="Kathleen Dutton" userId="08d83b95-70ac-4ffd-b39e-ef751bcb4333" providerId="ADAL" clId="{36802274-6387-46A3-8FFE-4A1D7A2DD252}" dt="2018-09-18T16:03:13.357" v="76" actId="478"/>
        <pc:sldMkLst>
          <pc:docMk/>
          <pc:sldMk cId="2227295417" sldId="282"/>
        </pc:sldMkLst>
        <pc:spChg chg="add del mod">
          <ac:chgData name="Kathleen Dutton" userId="08d83b95-70ac-4ffd-b39e-ef751bcb4333" providerId="ADAL" clId="{36802274-6387-46A3-8FFE-4A1D7A2DD252}" dt="2018-09-18T16:03:13.357" v="76" actId="478"/>
          <ac:spMkLst>
            <pc:docMk/>
            <pc:sldMk cId="2227295417" sldId="282"/>
            <ac:spMk id="3" creationId="{A138490A-B6A7-4CD1-8CEC-999886E5998C}"/>
          </ac:spMkLst>
        </pc:spChg>
      </pc:sldChg>
      <pc:sldChg chg="addSp delSp modSp">
        <pc:chgData name="Kathleen Dutton" userId="08d83b95-70ac-4ffd-b39e-ef751bcb4333" providerId="ADAL" clId="{36802274-6387-46A3-8FFE-4A1D7A2DD252}" dt="2018-09-18T16:03:15.677" v="77" actId="478"/>
        <pc:sldMkLst>
          <pc:docMk/>
          <pc:sldMk cId="2406916780" sldId="283"/>
        </pc:sldMkLst>
        <pc:spChg chg="add del mod">
          <ac:chgData name="Kathleen Dutton" userId="08d83b95-70ac-4ffd-b39e-ef751bcb4333" providerId="ADAL" clId="{36802274-6387-46A3-8FFE-4A1D7A2DD252}" dt="2018-09-18T16:03:15.677" v="77" actId="478"/>
          <ac:spMkLst>
            <pc:docMk/>
            <pc:sldMk cId="2406916780" sldId="283"/>
            <ac:spMk id="3" creationId="{83D5F24D-E5FA-4D1F-9765-B636C80BC4B4}"/>
          </ac:spMkLst>
        </pc:spChg>
      </pc:sldChg>
      <pc:sldChg chg="addSp delSp modSp">
        <pc:chgData name="Kathleen Dutton" userId="08d83b95-70ac-4ffd-b39e-ef751bcb4333" providerId="ADAL" clId="{36802274-6387-46A3-8FFE-4A1D7A2DD252}" dt="2018-09-18T16:45:23.593" v="284" actId="1076"/>
        <pc:sldMkLst>
          <pc:docMk/>
          <pc:sldMk cId="2878569615" sldId="284"/>
        </pc:sldMkLst>
        <pc:spChg chg="add del mod">
          <ac:chgData name="Kathleen Dutton" userId="08d83b95-70ac-4ffd-b39e-ef751bcb4333" providerId="ADAL" clId="{36802274-6387-46A3-8FFE-4A1D7A2DD252}" dt="2018-09-18T16:03:17.911" v="78" actId="478"/>
          <ac:spMkLst>
            <pc:docMk/>
            <pc:sldMk cId="2878569615" sldId="284"/>
            <ac:spMk id="3" creationId="{D864ABE5-9B96-485C-ADB5-4A2E835198EC}"/>
          </ac:spMkLst>
        </pc:spChg>
        <pc:spChg chg="mod">
          <ac:chgData name="Kathleen Dutton" userId="08d83b95-70ac-4ffd-b39e-ef751bcb4333" providerId="ADAL" clId="{36802274-6387-46A3-8FFE-4A1D7A2DD252}" dt="2018-09-18T16:45:23.593" v="284" actId="1076"/>
          <ac:spMkLst>
            <pc:docMk/>
            <pc:sldMk cId="2878569615" sldId="284"/>
            <ac:spMk id="4" creationId="{8D66B85E-0860-48DC-9B6A-431CFA775629}"/>
          </ac:spMkLst>
        </pc:spChg>
      </pc:sldChg>
      <pc:sldChg chg="addSp delSp modSp">
        <pc:chgData name="Kathleen Dutton" userId="08d83b95-70ac-4ffd-b39e-ef751bcb4333" providerId="ADAL" clId="{36802274-6387-46A3-8FFE-4A1D7A2DD252}" dt="2018-09-18T16:50:18.143" v="333" actId="1076"/>
        <pc:sldMkLst>
          <pc:docMk/>
          <pc:sldMk cId="795850086" sldId="285"/>
        </pc:sldMkLst>
        <pc:spChg chg="add del mod">
          <ac:chgData name="Kathleen Dutton" userId="08d83b95-70ac-4ffd-b39e-ef751bcb4333" providerId="ADAL" clId="{36802274-6387-46A3-8FFE-4A1D7A2DD252}" dt="2018-09-18T16:10:26.939" v="190" actId="478"/>
          <ac:spMkLst>
            <pc:docMk/>
            <pc:sldMk cId="795850086" sldId="285"/>
            <ac:spMk id="3" creationId="{5F5A0790-C5C8-46AC-8871-817FD62A69FC}"/>
          </ac:spMkLst>
        </pc:spChg>
        <pc:spChg chg="mod">
          <ac:chgData name="Kathleen Dutton" userId="08d83b95-70ac-4ffd-b39e-ef751bcb4333" providerId="ADAL" clId="{36802274-6387-46A3-8FFE-4A1D7A2DD252}" dt="2018-09-18T16:50:18.143" v="333" actId="1076"/>
          <ac:spMkLst>
            <pc:docMk/>
            <pc:sldMk cId="795850086" sldId="285"/>
            <ac:spMk id="4" creationId="{4A7C07C0-0BCC-4C37-BF56-5AC0EEB9136F}"/>
          </ac:spMkLst>
        </pc:spChg>
      </pc:sldChg>
      <pc:sldChg chg="addSp delSp modSp">
        <pc:chgData name="Kathleen Dutton" userId="08d83b95-70ac-4ffd-b39e-ef751bcb4333" providerId="ADAL" clId="{36802274-6387-46A3-8FFE-4A1D7A2DD252}" dt="2018-09-18T16:10:29.783" v="191" actId="478"/>
        <pc:sldMkLst>
          <pc:docMk/>
          <pc:sldMk cId="1428944465" sldId="286"/>
        </pc:sldMkLst>
        <pc:spChg chg="add del mod">
          <ac:chgData name="Kathleen Dutton" userId="08d83b95-70ac-4ffd-b39e-ef751bcb4333" providerId="ADAL" clId="{36802274-6387-46A3-8FFE-4A1D7A2DD252}" dt="2018-09-18T16:10:29.783" v="191" actId="478"/>
          <ac:spMkLst>
            <pc:docMk/>
            <pc:sldMk cId="1428944465" sldId="286"/>
            <ac:spMk id="3" creationId="{20CF91D7-B573-4917-91FF-B20A2B5BA677}"/>
          </ac:spMkLst>
        </pc:spChg>
      </pc:sldChg>
      <pc:sldChg chg="addSp delSp modSp">
        <pc:chgData name="Kathleen Dutton" userId="08d83b95-70ac-4ffd-b39e-ef751bcb4333" providerId="ADAL" clId="{36802274-6387-46A3-8FFE-4A1D7A2DD252}" dt="2018-09-18T16:10:32.517" v="192" actId="478"/>
        <pc:sldMkLst>
          <pc:docMk/>
          <pc:sldMk cId="2259826923" sldId="287"/>
        </pc:sldMkLst>
        <pc:spChg chg="add del mod">
          <ac:chgData name="Kathleen Dutton" userId="08d83b95-70ac-4ffd-b39e-ef751bcb4333" providerId="ADAL" clId="{36802274-6387-46A3-8FFE-4A1D7A2DD252}" dt="2018-09-18T16:10:32.517" v="192" actId="478"/>
          <ac:spMkLst>
            <pc:docMk/>
            <pc:sldMk cId="2259826923" sldId="287"/>
            <ac:spMk id="3" creationId="{AC9B4F34-9C63-439C-85C7-1FBB2C601E38}"/>
          </ac:spMkLst>
        </pc:spChg>
      </pc:sldChg>
      <pc:sldChg chg="addSp delSp modSp">
        <pc:chgData name="Kathleen Dutton" userId="08d83b95-70ac-4ffd-b39e-ef751bcb4333" providerId="ADAL" clId="{36802274-6387-46A3-8FFE-4A1D7A2DD252}" dt="2018-09-18T16:05:29.293" v="111" actId="478"/>
        <pc:sldMkLst>
          <pc:docMk/>
          <pc:sldMk cId="410778056" sldId="289"/>
        </pc:sldMkLst>
        <pc:spChg chg="add del mod">
          <ac:chgData name="Kathleen Dutton" userId="08d83b95-70ac-4ffd-b39e-ef751bcb4333" providerId="ADAL" clId="{36802274-6387-46A3-8FFE-4A1D7A2DD252}" dt="2018-09-18T16:05:29.293" v="111" actId="478"/>
          <ac:spMkLst>
            <pc:docMk/>
            <pc:sldMk cId="410778056" sldId="289"/>
            <ac:spMk id="3" creationId="{5A106C05-2FE9-41C9-BBB6-FD4FA432CED3}"/>
          </ac:spMkLst>
        </pc:spChg>
      </pc:sldChg>
      <pc:sldChg chg="delSp">
        <pc:chgData name="Kathleen Dutton" userId="08d83b95-70ac-4ffd-b39e-ef751bcb4333" providerId="ADAL" clId="{36802274-6387-46A3-8FFE-4A1D7A2DD252}" dt="2018-09-18T15:57:46.245" v="22" actId="478"/>
        <pc:sldMkLst>
          <pc:docMk/>
          <pc:sldMk cId="2553196416" sldId="290"/>
        </pc:sldMkLst>
        <pc:picChg chg="del">
          <ac:chgData name="Kathleen Dutton" userId="08d83b95-70ac-4ffd-b39e-ef751bcb4333" providerId="ADAL" clId="{36802274-6387-46A3-8FFE-4A1D7A2DD252}" dt="2018-09-18T15:57:46.245" v="22" actId="478"/>
          <ac:picMkLst>
            <pc:docMk/>
            <pc:sldMk cId="2553196416" sldId="290"/>
            <ac:picMk id="5" creationId="{00000000-0000-0000-0000-000000000000}"/>
          </ac:picMkLst>
        </pc:picChg>
      </pc:sldChg>
      <pc:sldChg chg="addSp delSp modSp modNotesTx">
        <pc:chgData name="Kathleen Dutton" userId="08d83b95-70ac-4ffd-b39e-ef751bcb4333" providerId="ADAL" clId="{36802274-6387-46A3-8FFE-4A1D7A2DD252}" dt="2018-09-18T16:18:45.450" v="257" actId="2"/>
        <pc:sldMkLst>
          <pc:docMk/>
          <pc:sldMk cId="1006778762" sldId="291"/>
        </pc:sldMkLst>
        <pc:spChg chg="add del mod">
          <ac:chgData name="Kathleen Dutton" userId="08d83b95-70ac-4ffd-b39e-ef751bcb4333" providerId="ADAL" clId="{36802274-6387-46A3-8FFE-4A1D7A2DD252}" dt="2018-09-18T16:05:33.668" v="113" actId="478"/>
          <ac:spMkLst>
            <pc:docMk/>
            <pc:sldMk cId="1006778762" sldId="291"/>
            <ac:spMk id="2" creationId="{C0286E17-DF94-4ED4-BD03-E7C1216450E4}"/>
          </ac:spMkLst>
        </pc:spChg>
      </pc:sldChg>
      <pc:sldChg chg="addSp delSp modSp">
        <pc:chgData name="Kathleen Dutton" userId="08d83b95-70ac-4ffd-b39e-ef751bcb4333" providerId="ADAL" clId="{36802274-6387-46A3-8FFE-4A1D7A2DD252}" dt="2018-09-18T16:05:08.535" v="105" actId="478"/>
        <pc:sldMkLst>
          <pc:docMk/>
          <pc:sldMk cId="565339616" sldId="292"/>
        </pc:sldMkLst>
        <pc:spChg chg="add del mod">
          <ac:chgData name="Kathleen Dutton" userId="08d83b95-70ac-4ffd-b39e-ef751bcb4333" providerId="ADAL" clId="{36802274-6387-46A3-8FFE-4A1D7A2DD252}" dt="2018-09-18T16:05:08.535" v="105" actId="478"/>
          <ac:spMkLst>
            <pc:docMk/>
            <pc:sldMk cId="565339616" sldId="292"/>
            <ac:spMk id="3" creationId="{E300C1AD-EAE9-4717-AA7F-FDAB56F0AAFE}"/>
          </ac:spMkLst>
        </pc:spChg>
      </pc:sldChg>
      <pc:sldChg chg="addSp delSp modSp">
        <pc:chgData name="Kathleen Dutton" userId="08d83b95-70ac-4ffd-b39e-ef751bcb4333" providerId="ADAL" clId="{36802274-6387-46A3-8FFE-4A1D7A2DD252}" dt="2018-09-18T16:01:02.146" v="39" actId="14100"/>
        <pc:sldMkLst>
          <pc:docMk/>
          <pc:sldMk cId="688753489" sldId="294"/>
        </pc:sldMkLst>
        <pc:spChg chg="add del mod">
          <ac:chgData name="Kathleen Dutton" userId="08d83b95-70ac-4ffd-b39e-ef751bcb4333" providerId="ADAL" clId="{36802274-6387-46A3-8FFE-4A1D7A2DD252}" dt="2018-09-18T16:00:54.490" v="37" actId="478"/>
          <ac:spMkLst>
            <pc:docMk/>
            <pc:sldMk cId="688753489" sldId="294"/>
            <ac:spMk id="3" creationId="{66322C4E-8BA0-4469-8DBC-6EBC12415494}"/>
          </ac:spMkLst>
        </pc:spChg>
        <pc:spChg chg="mod">
          <ac:chgData name="Kathleen Dutton" userId="08d83b95-70ac-4ffd-b39e-ef751bcb4333" providerId="ADAL" clId="{36802274-6387-46A3-8FFE-4A1D7A2DD252}" dt="2018-09-18T16:01:02.146" v="39" actId="14100"/>
          <ac:spMkLst>
            <pc:docMk/>
            <pc:sldMk cId="688753489" sldId="294"/>
            <ac:spMk id="7" creationId="{B7FB75E3-FDD1-4B26-A7EA-9A80297CA6A1}"/>
          </ac:spMkLst>
        </pc:spChg>
      </pc:sldChg>
      <pc:sldChg chg="addSp delSp modSp">
        <pc:chgData name="Kathleen Dutton" userId="08d83b95-70ac-4ffd-b39e-ef751bcb4333" providerId="ADAL" clId="{36802274-6387-46A3-8FFE-4A1D7A2DD252}" dt="2018-09-18T16:44:47.499" v="277" actId="1076"/>
        <pc:sldMkLst>
          <pc:docMk/>
          <pc:sldMk cId="3155584663" sldId="295"/>
        </pc:sldMkLst>
        <pc:spChg chg="add del mod">
          <ac:chgData name="Kathleen Dutton" userId="08d83b95-70ac-4ffd-b39e-ef751bcb4333" providerId="ADAL" clId="{36802274-6387-46A3-8FFE-4A1D7A2DD252}" dt="2018-09-18T16:01:27.430" v="45" actId="478"/>
          <ac:spMkLst>
            <pc:docMk/>
            <pc:sldMk cId="3155584663" sldId="295"/>
            <ac:spMk id="3" creationId="{F6208D03-903F-4509-A333-9D1E991A42B7}"/>
          </ac:spMkLst>
        </pc:spChg>
        <pc:spChg chg="mod">
          <ac:chgData name="Kathleen Dutton" userId="08d83b95-70ac-4ffd-b39e-ef751bcb4333" providerId="ADAL" clId="{36802274-6387-46A3-8FFE-4A1D7A2DD252}" dt="2018-09-18T16:44:47.499" v="277" actId="1076"/>
          <ac:spMkLst>
            <pc:docMk/>
            <pc:sldMk cId="3155584663" sldId="295"/>
            <ac:spMk id="4" creationId="{F274F980-EBB4-41C8-8D92-4F956119B19D}"/>
          </ac:spMkLst>
        </pc:spChg>
      </pc:sldChg>
      <pc:sldChg chg="addSp delSp modSp">
        <pc:chgData name="Kathleen Dutton" userId="08d83b95-70ac-4ffd-b39e-ef751bcb4333" providerId="ADAL" clId="{36802274-6387-46A3-8FFE-4A1D7A2DD252}" dt="2018-09-18T16:45:14.635" v="283" actId="1076"/>
        <pc:sldMkLst>
          <pc:docMk/>
          <pc:sldMk cId="274640802" sldId="296"/>
        </pc:sldMkLst>
        <pc:spChg chg="add del mod">
          <ac:chgData name="Kathleen Dutton" userId="08d83b95-70ac-4ffd-b39e-ef751bcb4333" providerId="ADAL" clId="{36802274-6387-46A3-8FFE-4A1D7A2DD252}" dt="2018-09-18T16:02:33.513" v="66" actId="478"/>
          <ac:spMkLst>
            <pc:docMk/>
            <pc:sldMk cId="274640802" sldId="296"/>
            <ac:spMk id="3" creationId="{1CD435DE-D2A4-45BF-B40B-5A9ED130ACBE}"/>
          </ac:spMkLst>
        </pc:spChg>
        <pc:spChg chg="mod">
          <ac:chgData name="Kathleen Dutton" userId="08d83b95-70ac-4ffd-b39e-ef751bcb4333" providerId="ADAL" clId="{36802274-6387-46A3-8FFE-4A1D7A2DD252}" dt="2018-09-18T16:45:14.635" v="283" actId="1076"/>
          <ac:spMkLst>
            <pc:docMk/>
            <pc:sldMk cId="274640802" sldId="296"/>
            <ac:spMk id="4" creationId="{053BA5FF-5B15-41AF-B342-A8FD7FBF3D87}"/>
          </ac:spMkLst>
        </pc:spChg>
      </pc:sldChg>
      <pc:sldChg chg="addSp delSp modSp">
        <pc:chgData name="Kathleen Dutton" userId="08d83b95-70ac-4ffd-b39e-ef751bcb4333" providerId="ADAL" clId="{36802274-6387-46A3-8FFE-4A1D7A2DD252}" dt="2018-09-18T16:03:02.153" v="74" actId="478"/>
        <pc:sldMkLst>
          <pc:docMk/>
          <pc:sldMk cId="1999818006" sldId="297"/>
        </pc:sldMkLst>
        <pc:spChg chg="add del mod">
          <ac:chgData name="Kathleen Dutton" userId="08d83b95-70ac-4ffd-b39e-ef751bcb4333" providerId="ADAL" clId="{36802274-6387-46A3-8FFE-4A1D7A2DD252}" dt="2018-09-18T16:03:02.153" v="74" actId="478"/>
          <ac:spMkLst>
            <pc:docMk/>
            <pc:sldMk cId="1999818006" sldId="297"/>
            <ac:spMk id="3" creationId="{E251B41B-8CC6-4F7E-B646-68D00AEF53FE}"/>
          </ac:spMkLst>
        </pc:spChg>
      </pc:sldChg>
      <pc:sldChg chg="addSp delSp modSp">
        <pc:chgData name="Kathleen Dutton" userId="08d83b95-70ac-4ffd-b39e-ef751bcb4333" providerId="ADAL" clId="{36802274-6387-46A3-8FFE-4A1D7A2DD252}" dt="2018-09-18T16:06:07.831" v="122" actId="478"/>
        <pc:sldMkLst>
          <pc:docMk/>
          <pc:sldMk cId="1980871817" sldId="321"/>
        </pc:sldMkLst>
        <pc:spChg chg="add del mod">
          <ac:chgData name="Kathleen Dutton" userId="08d83b95-70ac-4ffd-b39e-ef751bcb4333" providerId="ADAL" clId="{36802274-6387-46A3-8FFE-4A1D7A2DD252}" dt="2018-09-18T16:06:06.863" v="121" actId="478"/>
          <ac:spMkLst>
            <pc:docMk/>
            <pc:sldMk cId="1980871817" sldId="321"/>
            <ac:spMk id="3" creationId="{54E180BF-DE6E-41D1-8F54-6579484A7B84}"/>
          </ac:spMkLst>
        </pc:spChg>
        <pc:spChg chg="add del mod">
          <ac:chgData name="Kathleen Dutton" userId="08d83b95-70ac-4ffd-b39e-ef751bcb4333" providerId="ADAL" clId="{36802274-6387-46A3-8FFE-4A1D7A2DD252}" dt="2018-09-18T16:06:07.831" v="122" actId="478"/>
          <ac:spMkLst>
            <pc:docMk/>
            <pc:sldMk cId="1980871817" sldId="321"/>
            <ac:spMk id="4" creationId="{6D7718C2-A76E-44BC-941B-08C8FAA1655F}"/>
          </ac:spMkLst>
        </pc:spChg>
      </pc:sldChg>
      <pc:sldChg chg="addSp delSp modSp">
        <pc:chgData name="Kathleen Dutton" userId="08d83b95-70ac-4ffd-b39e-ef751bcb4333" providerId="ADAL" clId="{36802274-6387-46A3-8FFE-4A1D7A2DD252}" dt="2018-09-18T16:06:18.348" v="126" actId="478"/>
        <pc:sldMkLst>
          <pc:docMk/>
          <pc:sldMk cId="1923420895" sldId="322"/>
        </pc:sldMkLst>
        <pc:spChg chg="add del mod">
          <ac:chgData name="Kathleen Dutton" userId="08d83b95-70ac-4ffd-b39e-ef751bcb4333" providerId="ADAL" clId="{36802274-6387-46A3-8FFE-4A1D7A2DD252}" dt="2018-09-18T16:06:18.348" v="126" actId="478"/>
          <ac:spMkLst>
            <pc:docMk/>
            <pc:sldMk cId="1923420895" sldId="322"/>
            <ac:spMk id="4" creationId="{51A9E6AA-82E4-48EE-929E-5E695B726D1F}"/>
          </ac:spMkLst>
        </pc:spChg>
      </pc:sldChg>
      <pc:sldChg chg="addSp delSp modSp">
        <pc:chgData name="Kathleen Dutton" userId="08d83b95-70ac-4ffd-b39e-ef751bcb4333" providerId="ADAL" clId="{36802274-6387-46A3-8FFE-4A1D7A2DD252}" dt="2018-09-18T16:07:37.558" v="150" actId="478"/>
        <pc:sldMkLst>
          <pc:docMk/>
          <pc:sldMk cId="2337204254" sldId="328"/>
        </pc:sldMkLst>
        <pc:spChg chg="add del mod">
          <ac:chgData name="Kathleen Dutton" userId="08d83b95-70ac-4ffd-b39e-ef751bcb4333" providerId="ADAL" clId="{36802274-6387-46A3-8FFE-4A1D7A2DD252}" dt="2018-09-18T16:07:37.558" v="150" actId="478"/>
          <ac:spMkLst>
            <pc:docMk/>
            <pc:sldMk cId="2337204254" sldId="328"/>
            <ac:spMk id="3" creationId="{C08D490A-BD18-4369-91D6-489EC68A0134}"/>
          </ac:spMkLst>
        </pc:spChg>
      </pc:sldChg>
      <pc:sldChg chg="addSp delSp modSp">
        <pc:chgData name="Kathleen Dutton" userId="08d83b95-70ac-4ffd-b39e-ef751bcb4333" providerId="ADAL" clId="{36802274-6387-46A3-8FFE-4A1D7A2DD252}" dt="2018-09-18T16:07:58.932" v="158" actId="1076"/>
        <pc:sldMkLst>
          <pc:docMk/>
          <pc:sldMk cId="3877493146" sldId="333"/>
        </pc:sldMkLst>
        <pc:spChg chg="add del mod">
          <ac:chgData name="Kathleen Dutton" userId="08d83b95-70ac-4ffd-b39e-ef751bcb4333" providerId="ADAL" clId="{36802274-6387-46A3-8FFE-4A1D7A2DD252}" dt="2018-09-18T16:07:53.212" v="157" actId="478"/>
          <ac:spMkLst>
            <pc:docMk/>
            <pc:sldMk cId="3877493146" sldId="333"/>
            <ac:spMk id="3" creationId="{4D7E43AB-A110-4711-B3C4-F46BE374E321}"/>
          </ac:spMkLst>
        </pc:spChg>
        <pc:graphicFrameChg chg="mod">
          <ac:chgData name="Kathleen Dutton" userId="08d83b95-70ac-4ffd-b39e-ef751bcb4333" providerId="ADAL" clId="{36802274-6387-46A3-8FFE-4A1D7A2DD252}" dt="2018-09-18T16:07:58.932" v="158" actId="1076"/>
          <ac:graphicFrameMkLst>
            <pc:docMk/>
            <pc:sldMk cId="3877493146" sldId="333"/>
            <ac:graphicFrameMk id="4" creationId="{23013F02-B430-4FD6-95A0-842ECDD25C5B}"/>
          </ac:graphicFrameMkLst>
        </pc:graphicFrameChg>
      </pc:sldChg>
      <pc:sldChg chg="modSp">
        <pc:chgData name="Kathleen Dutton" userId="08d83b95-70ac-4ffd-b39e-ef751bcb4333" providerId="ADAL" clId="{36802274-6387-46A3-8FFE-4A1D7A2DD252}" dt="2018-09-18T16:19:07.187" v="263" actId="2"/>
        <pc:sldMkLst>
          <pc:docMk/>
          <pc:sldMk cId="2216942416" sldId="335"/>
        </pc:sldMkLst>
        <pc:spChg chg="mod">
          <ac:chgData name="Kathleen Dutton" userId="08d83b95-70ac-4ffd-b39e-ef751bcb4333" providerId="ADAL" clId="{36802274-6387-46A3-8FFE-4A1D7A2DD252}" dt="2018-09-18T16:19:07.187" v="263" actId="2"/>
          <ac:spMkLst>
            <pc:docMk/>
            <pc:sldMk cId="2216942416" sldId="335"/>
            <ac:spMk id="3" creationId="{D7A86C12-65CF-445A-A889-2F6D02BC8408}"/>
          </ac:spMkLst>
        </pc:spChg>
      </pc:sldChg>
      <pc:sldChg chg="modSp">
        <pc:chgData name="Kathleen Dutton" userId="08d83b95-70ac-4ffd-b39e-ef751bcb4333" providerId="ADAL" clId="{36802274-6387-46A3-8FFE-4A1D7A2DD252}" dt="2018-09-18T16:19:10.140" v="264" actId="2"/>
        <pc:sldMkLst>
          <pc:docMk/>
          <pc:sldMk cId="1607445839" sldId="336"/>
        </pc:sldMkLst>
        <pc:spChg chg="mod">
          <ac:chgData name="Kathleen Dutton" userId="08d83b95-70ac-4ffd-b39e-ef751bcb4333" providerId="ADAL" clId="{36802274-6387-46A3-8FFE-4A1D7A2DD252}" dt="2018-09-18T16:19:10.140" v="264" actId="2"/>
          <ac:spMkLst>
            <pc:docMk/>
            <pc:sldMk cId="1607445839" sldId="336"/>
            <ac:spMk id="3" creationId="{674A99C0-3BE1-4D9B-AE2D-A2BA3091CA81}"/>
          </ac:spMkLst>
        </pc:spChg>
      </pc:sldChg>
      <pc:sldChg chg="modSp">
        <pc:chgData name="Kathleen Dutton" userId="08d83b95-70ac-4ffd-b39e-ef751bcb4333" providerId="ADAL" clId="{36802274-6387-46A3-8FFE-4A1D7A2DD252}" dt="2018-09-18T16:18:58.108" v="259" actId="313"/>
        <pc:sldMkLst>
          <pc:docMk/>
          <pc:sldMk cId="2331064942" sldId="337"/>
        </pc:sldMkLst>
        <pc:spChg chg="mod">
          <ac:chgData name="Kathleen Dutton" userId="08d83b95-70ac-4ffd-b39e-ef751bcb4333" providerId="ADAL" clId="{36802274-6387-46A3-8FFE-4A1D7A2DD252}" dt="2018-09-18T16:18:58.108" v="259" actId="313"/>
          <ac:spMkLst>
            <pc:docMk/>
            <pc:sldMk cId="2331064942" sldId="337"/>
            <ac:spMk id="3" creationId="{F3D0F589-4BF4-4BF1-8CB1-F3E415D5EEC0}"/>
          </ac:spMkLst>
        </pc:spChg>
      </pc:sldChg>
      <pc:sldChg chg="addSp delSp modSp">
        <pc:chgData name="Kathleen Dutton" userId="08d83b95-70ac-4ffd-b39e-ef751bcb4333" providerId="ADAL" clId="{36802274-6387-46A3-8FFE-4A1D7A2DD252}" dt="2018-09-18T16:48:02.721" v="305" actId="1076"/>
        <pc:sldMkLst>
          <pc:docMk/>
          <pc:sldMk cId="901416826" sldId="339"/>
        </pc:sldMkLst>
        <pc:spChg chg="add del mod">
          <ac:chgData name="Kathleen Dutton" userId="08d83b95-70ac-4ffd-b39e-ef751bcb4333" providerId="ADAL" clId="{36802274-6387-46A3-8FFE-4A1D7A2DD252}" dt="2018-09-18T16:08:03.435" v="159" actId="478"/>
          <ac:spMkLst>
            <pc:docMk/>
            <pc:sldMk cId="901416826" sldId="339"/>
            <ac:spMk id="3" creationId="{889D643C-38E9-45DF-A02A-803B4A155E12}"/>
          </ac:spMkLst>
        </pc:spChg>
        <pc:spChg chg="mod">
          <ac:chgData name="Kathleen Dutton" userId="08d83b95-70ac-4ffd-b39e-ef751bcb4333" providerId="ADAL" clId="{36802274-6387-46A3-8FFE-4A1D7A2DD252}" dt="2018-09-18T16:48:02.721" v="305" actId="1076"/>
          <ac:spMkLst>
            <pc:docMk/>
            <pc:sldMk cId="901416826" sldId="339"/>
            <ac:spMk id="4" creationId="{00000000-0000-0000-0000-000000000000}"/>
          </ac:spMkLst>
        </pc:spChg>
      </pc:sldChg>
      <pc:sldChg chg="addSp delSp modSp">
        <pc:chgData name="Kathleen Dutton" userId="08d83b95-70ac-4ffd-b39e-ef751bcb4333" providerId="ADAL" clId="{36802274-6387-46A3-8FFE-4A1D7A2DD252}" dt="2018-09-18T16:48:05.674" v="306" actId="1076"/>
        <pc:sldMkLst>
          <pc:docMk/>
          <pc:sldMk cId="1941031322" sldId="340"/>
        </pc:sldMkLst>
        <pc:spChg chg="add del mod">
          <ac:chgData name="Kathleen Dutton" userId="08d83b95-70ac-4ffd-b39e-ef751bcb4333" providerId="ADAL" clId="{36802274-6387-46A3-8FFE-4A1D7A2DD252}" dt="2018-09-18T16:08:05.247" v="160" actId="478"/>
          <ac:spMkLst>
            <pc:docMk/>
            <pc:sldMk cId="1941031322" sldId="340"/>
            <ac:spMk id="3" creationId="{A344F67F-5524-448B-9517-F741565812BB}"/>
          </ac:spMkLst>
        </pc:spChg>
        <pc:spChg chg="mod">
          <ac:chgData name="Kathleen Dutton" userId="08d83b95-70ac-4ffd-b39e-ef751bcb4333" providerId="ADAL" clId="{36802274-6387-46A3-8FFE-4A1D7A2DD252}" dt="2018-09-18T16:48:05.674" v="306" actId="1076"/>
          <ac:spMkLst>
            <pc:docMk/>
            <pc:sldMk cId="1941031322" sldId="340"/>
            <ac:spMk id="4" creationId="{00000000-0000-0000-0000-000000000000}"/>
          </ac:spMkLst>
        </pc:spChg>
      </pc:sldChg>
      <pc:sldChg chg="addSp delSp modSp">
        <pc:chgData name="Kathleen Dutton" userId="08d83b95-70ac-4ffd-b39e-ef751bcb4333" providerId="ADAL" clId="{36802274-6387-46A3-8FFE-4A1D7A2DD252}" dt="2018-09-18T16:08:08.060" v="161" actId="478"/>
        <pc:sldMkLst>
          <pc:docMk/>
          <pc:sldMk cId="3831120427" sldId="341"/>
        </pc:sldMkLst>
        <pc:spChg chg="add del mod">
          <ac:chgData name="Kathleen Dutton" userId="08d83b95-70ac-4ffd-b39e-ef751bcb4333" providerId="ADAL" clId="{36802274-6387-46A3-8FFE-4A1D7A2DD252}" dt="2018-09-18T16:08:08.060" v="161" actId="478"/>
          <ac:spMkLst>
            <pc:docMk/>
            <pc:sldMk cId="3831120427" sldId="341"/>
            <ac:spMk id="3" creationId="{7855F06A-B63C-4177-8ACB-E0D326AA277B}"/>
          </ac:spMkLst>
        </pc:spChg>
      </pc:sldChg>
      <pc:sldChg chg="addSp delSp modSp">
        <pc:chgData name="Kathleen Dutton" userId="08d83b95-70ac-4ffd-b39e-ef751bcb4333" providerId="ADAL" clId="{36802274-6387-46A3-8FFE-4A1D7A2DD252}" dt="2018-09-18T16:08:17.389" v="163" actId="478"/>
        <pc:sldMkLst>
          <pc:docMk/>
          <pc:sldMk cId="4021118427" sldId="342"/>
        </pc:sldMkLst>
        <pc:spChg chg="add del mod">
          <ac:chgData name="Kathleen Dutton" userId="08d83b95-70ac-4ffd-b39e-ef751bcb4333" providerId="ADAL" clId="{36802274-6387-46A3-8FFE-4A1D7A2DD252}" dt="2018-09-18T16:08:17.389" v="163" actId="478"/>
          <ac:spMkLst>
            <pc:docMk/>
            <pc:sldMk cId="4021118427" sldId="342"/>
            <ac:spMk id="3" creationId="{BAF025CE-EAA6-4C23-BE3F-4E67874CAB87}"/>
          </ac:spMkLst>
        </pc:spChg>
      </pc:sldChg>
      <pc:sldChg chg="addSp delSp modSp">
        <pc:chgData name="Kathleen Dutton" userId="08d83b95-70ac-4ffd-b39e-ef751bcb4333" providerId="ADAL" clId="{36802274-6387-46A3-8FFE-4A1D7A2DD252}" dt="2018-09-18T16:47:51.641" v="303" actId="1076"/>
        <pc:sldMkLst>
          <pc:docMk/>
          <pc:sldMk cId="1815051577" sldId="344"/>
        </pc:sldMkLst>
        <pc:spChg chg="add del mod">
          <ac:chgData name="Kathleen Dutton" userId="08d83b95-70ac-4ffd-b39e-ef751bcb4333" providerId="ADAL" clId="{36802274-6387-46A3-8FFE-4A1D7A2DD252}" dt="2018-09-18T16:07:45.637" v="154" actId="478"/>
          <ac:spMkLst>
            <pc:docMk/>
            <pc:sldMk cId="1815051577" sldId="344"/>
            <ac:spMk id="3" creationId="{4779920A-CB91-47AD-A11D-C770F2FB460E}"/>
          </ac:spMkLst>
        </pc:spChg>
        <pc:spChg chg="mod">
          <ac:chgData name="Kathleen Dutton" userId="08d83b95-70ac-4ffd-b39e-ef751bcb4333" providerId="ADAL" clId="{36802274-6387-46A3-8FFE-4A1D7A2DD252}" dt="2018-09-18T16:47:51.641" v="303" actId="1076"/>
          <ac:spMkLst>
            <pc:docMk/>
            <pc:sldMk cId="1815051577" sldId="344"/>
            <ac:spMk id="4" creationId="{00000000-0000-0000-0000-000000000000}"/>
          </ac:spMkLst>
        </pc:spChg>
      </pc:sldChg>
      <pc:sldChg chg="addSp delSp modSp">
        <pc:chgData name="Kathleen Dutton" userId="08d83b95-70ac-4ffd-b39e-ef751bcb4333" providerId="ADAL" clId="{36802274-6387-46A3-8FFE-4A1D7A2DD252}" dt="2018-09-18T16:47:45.938" v="302" actId="1076"/>
        <pc:sldMkLst>
          <pc:docMk/>
          <pc:sldMk cId="3011955434" sldId="345"/>
        </pc:sldMkLst>
        <pc:spChg chg="add del mod">
          <ac:chgData name="Kathleen Dutton" userId="08d83b95-70ac-4ffd-b39e-ef751bcb4333" providerId="ADAL" clId="{36802274-6387-46A3-8FFE-4A1D7A2DD252}" dt="2018-09-18T16:07:42.700" v="152" actId="478"/>
          <ac:spMkLst>
            <pc:docMk/>
            <pc:sldMk cId="3011955434" sldId="345"/>
            <ac:spMk id="3" creationId="{8DDEEE0A-A766-492E-9C47-60B210414C84}"/>
          </ac:spMkLst>
        </pc:spChg>
        <pc:spChg chg="mod">
          <ac:chgData name="Kathleen Dutton" userId="08d83b95-70ac-4ffd-b39e-ef751bcb4333" providerId="ADAL" clId="{36802274-6387-46A3-8FFE-4A1D7A2DD252}" dt="2018-09-18T16:47:45.938" v="302" actId="1076"/>
          <ac:spMkLst>
            <pc:docMk/>
            <pc:sldMk cId="3011955434" sldId="345"/>
            <ac:spMk id="4" creationId="{00000000-0000-0000-0000-000000000000}"/>
          </ac:spMkLst>
        </pc:spChg>
      </pc:sldChg>
      <pc:sldChg chg="modSp">
        <pc:chgData name="Kathleen Dutton" userId="08d83b95-70ac-4ffd-b39e-ef751bcb4333" providerId="ADAL" clId="{36802274-6387-46A3-8FFE-4A1D7A2DD252}" dt="2018-09-18T16:07:13.164" v="144" actId="27636"/>
        <pc:sldMkLst>
          <pc:docMk/>
          <pc:sldMk cId="627518315" sldId="346"/>
        </pc:sldMkLst>
        <pc:spChg chg="mod">
          <ac:chgData name="Kathleen Dutton" userId="08d83b95-70ac-4ffd-b39e-ef751bcb4333" providerId="ADAL" clId="{36802274-6387-46A3-8FFE-4A1D7A2DD252}" dt="2018-09-18T16:07:13.164" v="144" actId="27636"/>
          <ac:spMkLst>
            <pc:docMk/>
            <pc:sldMk cId="627518315" sldId="346"/>
            <ac:spMk id="7" creationId="{05D9D23C-8DF7-4E74-92E2-EF8ABE1E55B7}"/>
          </ac:spMkLst>
        </pc:spChg>
      </pc:sldChg>
      <pc:sldChg chg="addSp delSp modSp">
        <pc:chgData name="Kathleen Dutton" userId="08d83b95-70ac-4ffd-b39e-ef751bcb4333" providerId="ADAL" clId="{36802274-6387-46A3-8FFE-4A1D7A2DD252}" dt="2018-09-18T16:04:10.946" v="92" actId="478"/>
        <pc:sldMkLst>
          <pc:docMk/>
          <pc:sldMk cId="3653275095" sldId="349"/>
        </pc:sldMkLst>
        <pc:spChg chg="add del mod">
          <ac:chgData name="Kathleen Dutton" userId="08d83b95-70ac-4ffd-b39e-ef751bcb4333" providerId="ADAL" clId="{36802274-6387-46A3-8FFE-4A1D7A2DD252}" dt="2018-09-18T16:04:10.946" v="92" actId="478"/>
          <ac:spMkLst>
            <pc:docMk/>
            <pc:sldMk cId="3653275095" sldId="349"/>
            <ac:spMk id="3" creationId="{D75B55B9-7247-4BEC-8BA1-1EB73528BA6D}"/>
          </ac:spMkLst>
        </pc:spChg>
      </pc:sldChg>
      <pc:sldChg chg="addSp delSp modSp">
        <pc:chgData name="Kathleen Dutton" userId="08d83b95-70ac-4ffd-b39e-ef751bcb4333" providerId="ADAL" clId="{36802274-6387-46A3-8FFE-4A1D7A2DD252}" dt="2018-09-18T16:03:42.222" v="81" actId="478"/>
        <pc:sldMkLst>
          <pc:docMk/>
          <pc:sldMk cId="1536675628" sldId="397"/>
        </pc:sldMkLst>
        <pc:spChg chg="add del mod">
          <ac:chgData name="Kathleen Dutton" userId="08d83b95-70ac-4ffd-b39e-ef751bcb4333" providerId="ADAL" clId="{36802274-6387-46A3-8FFE-4A1D7A2DD252}" dt="2018-09-18T16:03:41.081" v="80" actId="478"/>
          <ac:spMkLst>
            <pc:docMk/>
            <pc:sldMk cId="1536675628" sldId="397"/>
            <ac:spMk id="3" creationId="{87C1E5A4-F63E-469F-95E6-8416F2C69979}"/>
          </ac:spMkLst>
        </pc:spChg>
        <pc:spChg chg="add del mod">
          <ac:chgData name="Kathleen Dutton" userId="08d83b95-70ac-4ffd-b39e-ef751bcb4333" providerId="ADAL" clId="{36802274-6387-46A3-8FFE-4A1D7A2DD252}" dt="2018-09-18T16:03:42.222" v="81" actId="478"/>
          <ac:spMkLst>
            <pc:docMk/>
            <pc:sldMk cId="1536675628" sldId="397"/>
            <ac:spMk id="4" creationId="{E7DB035F-83FC-43B4-BF59-85638C53F785}"/>
          </ac:spMkLst>
        </pc:spChg>
      </pc:sldChg>
      <pc:sldChg chg="addSp delSp modSp modNotesTx">
        <pc:chgData name="Kathleen Dutton" userId="08d83b95-70ac-4ffd-b39e-ef751bcb4333" providerId="ADAL" clId="{36802274-6387-46A3-8FFE-4A1D7A2DD252}" dt="2018-09-18T16:48:44.070" v="315" actId="1076"/>
        <pc:sldMkLst>
          <pc:docMk/>
          <pc:sldMk cId="1048931209" sldId="413"/>
        </pc:sldMkLst>
        <pc:spChg chg="add del mod">
          <ac:chgData name="Kathleen Dutton" userId="08d83b95-70ac-4ffd-b39e-ef751bcb4333" providerId="ADAL" clId="{36802274-6387-46A3-8FFE-4A1D7A2DD252}" dt="2018-09-18T16:08:51.229" v="165" actId="478"/>
          <ac:spMkLst>
            <pc:docMk/>
            <pc:sldMk cId="1048931209" sldId="413"/>
            <ac:spMk id="3" creationId="{B223116E-B997-4A60-B357-6ACBE2830C16}"/>
          </ac:spMkLst>
        </pc:spChg>
        <pc:spChg chg="mod">
          <ac:chgData name="Kathleen Dutton" userId="08d83b95-70ac-4ffd-b39e-ef751bcb4333" providerId="ADAL" clId="{36802274-6387-46A3-8FFE-4A1D7A2DD252}" dt="2018-09-18T16:48:44.070" v="315" actId="1076"/>
          <ac:spMkLst>
            <pc:docMk/>
            <pc:sldMk cId="1048931209" sldId="413"/>
            <ac:spMk id="4" creationId="{BD75DC7C-AF9A-4C72-B0DE-AE6A10371E33}"/>
          </ac:spMkLst>
        </pc:spChg>
      </pc:sldChg>
      <pc:sldChg chg="addSp delSp modSp">
        <pc:chgData name="Kathleen Dutton" userId="08d83b95-70ac-4ffd-b39e-ef751bcb4333" providerId="ADAL" clId="{36802274-6387-46A3-8FFE-4A1D7A2DD252}" dt="2018-09-18T16:08:58.115" v="167" actId="478"/>
        <pc:sldMkLst>
          <pc:docMk/>
          <pc:sldMk cId="4052021285" sldId="414"/>
        </pc:sldMkLst>
        <pc:spChg chg="add del mod">
          <ac:chgData name="Kathleen Dutton" userId="08d83b95-70ac-4ffd-b39e-ef751bcb4333" providerId="ADAL" clId="{36802274-6387-46A3-8FFE-4A1D7A2DD252}" dt="2018-09-18T16:08:58.115" v="167" actId="478"/>
          <ac:spMkLst>
            <pc:docMk/>
            <pc:sldMk cId="4052021285" sldId="414"/>
            <ac:spMk id="3" creationId="{8CDF7E2A-409E-4C35-9798-DA1E953350F9}"/>
          </ac:spMkLst>
        </pc:spChg>
      </pc:sldChg>
      <pc:sldChg chg="addSp delSp modSp">
        <pc:chgData name="Kathleen Dutton" userId="08d83b95-70ac-4ffd-b39e-ef751bcb4333" providerId="ADAL" clId="{36802274-6387-46A3-8FFE-4A1D7A2DD252}" dt="2018-09-18T16:48:40.538" v="313" actId="1076"/>
        <pc:sldMkLst>
          <pc:docMk/>
          <pc:sldMk cId="2196792292" sldId="415"/>
        </pc:sldMkLst>
        <pc:spChg chg="add del mod">
          <ac:chgData name="Kathleen Dutton" userId="08d83b95-70ac-4ffd-b39e-ef751bcb4333" providerId="ADAL" clId="{36802274-6387-46A3-8FFE-4A1D7A2DD252}" dt="2018-09-18T16:09:07.178" v="169" actId="478"/>
          <ac:spMkLst>
            <pc:docMk/>
            <pc:sldMk cId="2196792292" sldId="415"/>
            <ac:spMk id="3" creationId="{56D68C5C-25D1-4135-89FA-E5E2DEC9FA8E}"/>
          </ac:spMkLst>
        </pc:spChg>
        <pc:spChg chg="mod">
          <ac:chgData name="Kathleen Dutton" userId="08d83b95-70ac-4ffd-b39e-ef751bcb4333" providerId="ADAL" clId="{36802274-6387-46A3-8FFE-4A1D7A2DD252}" dt="2018-09-18T16:48:40.538" v="313" actId="1076"/>
          <ac:spMkLst>
            <pc:docMk/>
            <pc:sldMk cId="2196792292" sldId="415"/>
            <ac:spMk id="4" creationId="{0096A722-697C-4FBB-9E08-267C54EB922F}"/>
          </ac:spMkLst>
        </pc:spChg>
        <pc:spChg chg="mod">
          <ac:chgData name="Kathleen Dutton" userId="08d83b95-70ac-4ffd-b39e-ef751bcb4333" providerId="ADAL" clId="{36802274-6387-46A3-8FFE-4A1D7A2DD252}" dt="2018-09-18T16:48:40.538" v="313" actId="1076"/>
          <ac:spMkLst>
            <pc:docMk/>
            <pc:sldMk cId="2196792292" sldId="415"/>
            <ac:spMk id="5" creationId="{80B14989-125D-4B1A-9637-B246874CD64E}"/>
          </ac:spMkLst>
        </pc:spChg>
        <pc:spChg chg="mod">
          <ac:chgData name="Kathleen Dutton" userId="08d83b95-70ac-4ffd-b39e-ef751bcb4333" providerId="ADAL" clId="{36802274-6387-46A3-8FFE-4A1D7A2DD252}" dt="2018-09-18T16:48:38.757" v="311" actId="14100"/>
          <ac:spMkLst>
            <pc:docMk/>
            <pc:sldMk cId="2196792292" sldId="415"/>
            <ac:spMk id="7" creationId="{F3E0ADD5-A958-4FFA-88F2-C18192DB207D}"/>
          </ac:spMkLst>
        </pc:spChg>
      </pc:sldChg>
      <pc:sldChg chg="addSp delSp modSp">
        <pc:chgData name="Kathleen Dutton" userId="08d83b95-70ac-4ffd-b39e-ef751bcb4333" providerId="ADAL" clId="{36802274-6387-46A3-8FFE-4A1D7A2DD252}" dt="2018-09-18T16:09:20.165" v="171" actId="478"/>
        <pc:sldMkLst>
          <pc:docMk/>
          <pc:sldMk cId="4155843690" sldId="416"/>
        </pc:sldMkLst>
        <pc:spChg chg="add del mod">
          <ac:chgData name="Kathleen Dutton" userId="08d83b95-70ac-4ffd-b39e-ef751bcb4333" providerId="ADAL" clId="{36802274-6387-46A3-8FFE-4A1D7A2DD252}" dt="2018-09-18T16:09:20.165" v="171" actId="478"/>
          <ac:spMkLst>
            <pc:docMk/>
            <pc:sldMk cId="4155843690" sldId="416"/>
            <ac:spMk id="3" creationId="{D312E259-89C7-4BCF-8123-F4E745857292}"/>
          </ac:spMkLst>
        </pc:spChg>
      </pc:sldChg>
      <pc:sldChg chg="addSp delSp modSp">
        <pc:chgData name="Kathleen Dutton" userId="08d83b95-70ac-4ffd-b39e-ef751bcb4333" providerId="ADAL" clId="{36802274-6387-46A3-8FFE-4A1D7A2DD252}" dt="2018-09-18T16:09:23.712" v="172" actId="478"/>
        <pc:sldMkLst>
          <pc:docMk/>
          <pc:sldMk cId="831183888" sldId="419"/>
        </pc:sldMkLst>
        <pc:spChg chg="add del mod">
          <ac:chgData name="Kathleen Dutton" userId="08d83b95-70ac-4ffd-b39e-ef751bcb4333" providerId="ADAL" clId="{36802274-6387-46A3-8FFE-4A1D7A2DD252}" dt="2018-09-18T16:09:23.712" v="172" actId="478"/>
          <ac:spMkLst>
            <pc:docMk/>
            <pc:sldMk cId="831183888" sldId="419"/>
            <ac:spMk id="3" creationId="{D0F981A0-239E-4A51-B69B-BAB77D5D8DEE}"/>
          </ac:spMkLst>
        </pc:spChg>
      </pc:sldChg>
      <pc:sldChg chg="addSp delSp modSp">
        <pc:chgData name="Kathleen Dutton" userId="08d83b95-70ac-4ffd-b39e-ef751bcb4333" providerId="ADAL" clId="{36802274-6387-46A3-8FFE-4A1D7A2DD252}" dt="2018-09-18T16:48:52.431" v="316" actId="1076"/>
        <pc:sldMkLst>
          <pc:docMk/>
          <pc:sldMk cId="2324669181" sldId="420"/>
        </pc:sldMkLst>
        <pc:spChg chg="add del mod">
          <ac:chgData name="Kathleen Dutton" userId="08d83b95-70ac-4ffd-b39e-ef751bcb4333" providerId="ADAL" clId="{36802274-6387-46A3-8FFE-4A1D7A2DD252}" dt="2018-09-18T16:09:26.012" v="173" actId="478"/>
          <ac:spMkLst>
            <pc:docMk/>
            <pc:sldMk cId="2324669181" sldId="420"/>
            <ac:spMk id="3" creationId="{40DF3A75-0E18-48BD-ABB6-0D97B803F72B}"/>
          </ac:spMkLst>
        </pc:spChg>
        <pc:spChg chg="mod">
          <ac:chgData name="Kathleen Dutton" userId="08d83b95-70ac-4ffd-b39e-ef751bcb4333" providerId="ADAL" clId="{36802274-6387-46A3-8FFE-4A1D7A2DD252}" dt="2018-09-18T16:48:52.431" v="316" actId="1076"/>
          <ac:spMkLst>
            <pc:docMk/>
            <pc:sldMk cId="2324669181" sldId="420"/>
            <ac:spMk id="4" creationId="{532AA8CF-7690-4B25-ADEC-8C6C14275566}"/>
          </ac:spMkLst>
        </pc:spChg>
      </pc:sldChg>
      <pc:sldChg chg="addSp delSp modSp modNotesTx">
        <pc:chgData name="Kathleen Dutton" userId="08d83b95-70ac-4ffd-b39e-ef751bcb4333" providerId="ADAL" clId="{36802274-6387-46A3-8FFE-4A1D7A2DD252}" dt="2018-09-18T16:19:12.453" v="266" actId="2"/>
        <pc:sldMkLst>
          <pc:docMk/>
          <pc:sldMk cId="4113990101" sldId="422"/>
        </pc:sldMkLst>
        <pc:spChg chg="add del mod">
          <ac:chgData name="Kathleen Dutton" userId="08d83b95-70ac-4ffd-b39e-ef751bcb4333" providerId="ADAL" clId="{36802274-6387-46A3-8FFE-4A1D7A2DD252}" dt="2018-09-18T16:09:29.903" v="174" actId="478"/>
          <ac:spMkLst>
            <pc:docMk/>
            <pc:sldMk cId="4113990101" sldId="422"/>
            <ac:spMk id="3" creationId="{37ADA59F-E0A7-4386-B819-94B763B1B017}"/>
          </ac:spMkLst>
        </pc:spChg>
      </pc:sldChg>
      <pc:sldChg chg="addSp delSp modSp">
        <pc:chgData name="Kathleen Dutton" userId="08d83b95-70ac-4ffd-b39e-ef751bcb4333" providerId="ADAL" clId="{36802274-6387-46A3-8FFE-4A1D7A2DD252}" dt="2018-09-18T16:49:07.198" v="318" actId="14100"/>
        <pc:sldMkLst>
          <pc:docMk/>
          <pc:sldMk cId="3021540020" sldId="423"/>
        </pc:sldMkLst>
        <pc:spChg chg="add del mod">
          <ac:chgData name="Kathleen Dutton" userId="08d83b95-70ac-4ffd-b39e-ef751bcb4333" providerId="ADAL" clId="{36802274-6387-46A3-8FFE-4A1D7A2DD252}" dt="2018-09-18T16:09:33.388" v="175" actId="478"/>
          <ac:spMkLst>
            <pc:docMk/>
            <pc:sldMk cId="3021540020" sldId="423"/>
            <ac:spMk id="3" creationId="{C7FB2D39-3A18-4603-979F-A662A48F2100}"/>
          </ac:spMkLst>
        </pc:spChg>
        <pc:spChg chg="mod">
          <ac:chgData name="Kathleen Dutton" userId="08d83b95-70ac-4ffd-b39e-ef751bcb4333" providerId="ADAL" clId="{36802274-6387-46A3-8FFE-4A1D7A2DD252}" dt="2018-09-18T16:49:07.198" v="318" actId="14100"/>
          <ac:spMkLst>
            <pc:docMk/>
            <pc:sldMk cId="3021540020" sldId="423"/>
            <ac:spMk id="7" creationId="{CC283E15-9B1A-4FD6-9151-9E862C3B7E18}"/>
          </ac:spMkLst>
        </pc:spChg>
      </pc:sldChg>
      <pc:sldChg chg="addSp delSp modSp">
        <pc:chgData name="Kathleen Dutton" userId="08d83b95-70ac-4ffd-b39e-ef751bcb4333" providerId="ADAL" clId="{36802274-6387-46A3-8FFE-4A1D7A2DD252}" dt="2018-09-18T16:49:12.589" v="320" actId="14100"/>
        <pc:sldMkLst>
          <pc:docMk/>
          <pc:sldMk cId="3157237226" sldId="424"/>
        </pc:sldMkLst>
        <pc:spChg chg="add del mod">
          <ac:chgData name="Kathleen Dutton" userId="08d83b95-70ac-4ffd-b39e-ef751bcb4333" providerId="ADAL" clId="{36802274-6387-46A3-8FFE-4A1D7A2DD252}" dt="2018-09-18T16:09:35.529" v="176" actId="478"/>
          <ac:spMkLst>
            <pc:docMk/>
            <pc:sldMk cId="3157237226" sldId="424"/>
            <ac:spMk id="3" creationId="{3233A302-88C6-4A6D-991B-99DCE8874D5A}"/>
          </ac:spMkLst>
        </pc:spChg>
        <pc:spChg chg="mod">
          <ac:chgData name="Kathleen Dutton" userId="08d83b95-70ac-4ffd-b39e-ef751bcb4333" providerId="ADAL" clId="{36802274-6387-46A3-8FFE-4A1D7A2DD252}" dt="2018-09-18T16:49:12.589" v="320" actId="14100"/>
          <ac:spMkLst>
            <pc:docMk/>
            <pc:sldMk cId="3157237226" sldId="424"/>
            <ac:spMk id="7" creationId="{385DC637-F1A4-4875-87B3-D7F9735AFEA7}"/>
          </ac:spMkLst>
        </pc:spChg>
      </pc:sldChg>
      <pc:sldChg chg="addSp delSp modSp">
        <pc:chgData name="Kathleen Dutton" userId="08d83b95-70ac-4ffd-b39e-ef751bcb4333" providerId="ADAL" clId="{36802274-6387-46A3-8FFE-4A1D7A2DD252}" dt="2018-09-18T16:09:37.341" v="177" actId="478"/>
        <pc:sldMkLst>
          <pc:docMk/>
          <pc:sldMk cId="257104020" sldId="425"/>
        </pc:sldMkLst>
        <pc:spChg chg="add del mod">
          <ac:chgData name="Kathleen Dutton" userId="08d83b95-70ac-4ffd-b39e-ef751bcb4333" providerId="ADAL" clId="{36802274-6387-46A3-8FFE-4A1D7A2DD252}" dt="2018-09-18T16:09:37.341" v="177" actId="478"/>
          <ac:spMkLst>
            <pc:docMk/>
            <pc:sldMk cId="257104020" sldId="425"/>
            <ac:spMk id="3" creationId="{FBFCB78E-1399-443C-B0AD-D91F2D4B5F56}"/>
          </ac:spMkLst>
        </pc:spChg>
      </pc:sldChg>
      <pc:sldChg chg="addSp delSp modSp modNotesTx">
        <pc:chgData name="Kathleen Dutton" userId="08d83b95-70ac-4ffd-b39e-ef751bcb4333" providerId="ADAL" clId="{36802274-6387-46A3-8FFE-4A1D7A2DD252}" dt="2018-09-18T16:19:13.546" v="267" actId="2"/>
        <pc:sldMkLst>
          <pc:docMk/>
          <pc:sldMk cId="529012237" sldId="426"/>
        </pc:sldMkLst>
        <pc:spChg chg="add del mod">
          <ac:chgData name="Kathleen Dutton" userId="08d83b95-70ac-4ffd-b39e-ef751bcb4333" providerId="ADAL" clId="{36802274-6387-46A3-8FFE-4A1D7A2DD252}" dt="2018-09-18T16:09:40.092" v="178" actId="478"/>
          <ac:spMkLst>
            <pc:docMk/>
            <pc:sldMk cId="529012237" sldId="426"/>
            <ac:spMk id="3" creationId="{7E93927A-6F3A-4381-91BC-7509FAB4391A}"/>
          </ac:spMkLst>
        </pc:spChg>
      </pc:sldChg>
      <pc:sldChg chg="addSp delSp modSp">
        <pc:chgData name="Kathleen Dutton" userId="08d83b95-70ac-4ffd-b39e-ef751bcb4333" providerId="ADAL" clId="{36802274-6387-46A3-8FFE-4A1D7A2DD252}" dt="2018-09-18T16:49:23.215" v="321" actId="1076"/>
        <pc:sldMkLst>
          <pc:docMk/>
          <pc:sldMk cId="288319602" sldId="427"/>
        </pc:sldMkLst>
        <pc:spChg chg="add del mod">
          <ac:chgData name="Kathleen Dutton" userId="08d83b95-70ac-4ffd-b39e-ef751bcb4333" providerId="ADAL" clId="{36802274-6387-46A3-8FFE-4A1D7A2DD252}" dt="2018-09-18T16:09:42.545" v="179" actId="478"/>
          <ac:spMkLst>
            <pc:docMk/>
            <pc:sldMk cId="288319602" sldId="427"/>
            <ac:spMk id="3" creationId="{0697A72A-B93F-4697-8EFF-6B609A5D427E}"/>
          </ac:spMkLst>
        </pc:spChg>
        <pc:spChg chg="mod">
          <ac:chgData name="Kathleen Dutton" userId="08d83b95-70ac-4ffd-b39e-ef751bcb4333" providerId="ADAL" clId="{36802274-6387-46A3-8FFE-4A1D7A2DD252}" dt="2018-09-18T16:49:23.215" v="321" actId="1076"/>
          <ac:spMkLst>
            <pc:docMk/>
            <pc:sldMk cId="288319602" sldId="427"/>
            <ac:spMk id="4" creationId="{93A8C546-96AE-4109-9EC3-9815911C1BA6}"/>
          </ac:spMkLst>
        </pc:spChg>
      </pc:sldChg>
      <pc:sldChg chg="addSp delSp modSp">
        <pc:chgData name="Kathleen Dutton" userId="08d83b95-70ac-4ffd-b39e-ef751bcb4333" providerId="ADAL" clId="{36802274-6387-46A3-8FFE-4A1D7A2DD252}" dt="2018-09-18T16:09:45.029" v="180" actId="478"/>
        <pc:sldMkLst>
          <pc:docMk/>
          <pc:sldMk cId="2197843160" sldId="428"/>
        </pc:sldMkLst>
        <pc:spChg chg="add del mod">
          <ac:chgData name="Kathleen Dutton" userId="08d83b95-70ac-4ffd-b39e-ef751bcb4333" providerId="ADAL" clId="{36802274-6387-46A3-8FFE-4A1D7A2DD252}" dt="2018-09-18T16:09:45.029" v="180" actId="478"/>
          <ac:spMkLst>
            <pc:docMk/>
            <pc:sldMk cId="2197843160" sldId="428"/>
            <ac:spMk id="4" creationId="{5E58E54A-89C5-49C1-8183-D24A676566FF}"/>
          </ac:spMkLst>
        </pc:spChg>
      </pc:sldChg>
      <pc:sldChg chg="addSp delSp modSp">
        <pc:chgData name="Kathleen Dutton" userId="08d83b95-70ac-4ffd-b39e-ef751bcb4333" providerId="ADAL" clId="{36802274-6387-46A3-8FFE-4A1D7A2DD252}" dt="2018-09-18T16:09:49.045" v="181" actId="478"/>
        <pc:sldMkLst>
          <pc:docMk/>
          <pc:sldMk cId="19623890" sldId="430"/>
        </pc:sldMkLst>
        <pc:spChg chg="add del mod">
          <ac:chgData name="Kathleen Dutton" userId="08d83b95-70ac-4ffd-b39e-ef751bcb4333" providerId="ADAL" clId="{36802274-6387-46A3-8FFE-4A1D7A2DD252}" dt="2018-09-18T16:09:49.045" v="181" actId="478"/>
          <ac:spMkLst>
            <pc:docMk/>
            <pc:sldMk cId="19623890" sldId="430"/>
            <ac:spMk id="3" creationId="{CD88C9E4-7720-4824-ABEB-B7EFEB1F4C25}"/>
          </ac:spMkLst>
        </pc:spChg>
      </pc:sldChg>
      <pc:sldChg chg="addSp delSp modSp modNotesTx">
        <pc:chgData name="Kathleen Dutton" userId="08d83b95-70ac-4ffd-b39e-ef751bcb4333" providerId="ADAL" clId="{36802274-6387-46A3-8FFE-4A1D7A2DD252}" dt="2018-09-18T16:49:42.201" v="328" actId="14"/>
        <pc:sldMkLst>
          <pc:docMk/>
          <pc:sldMk cId="2259209814" sldId="431"/>
        </pc:sldMkLst>
        <pc:spChg chg="add del mod">
          <ac:chgData name="Kathleen Dutton" userId="08d83b95-70ac-4ffd-b39e-ef751bcb4333" providerId="ADAL" clId="{36802274-6387-46A3-8FFE-4A1D7A2DD252}" dt="2018-09-18T16:09:51.670" v="182" actId="478"/>
          <ac:spMkLst>
            <pc:docMk/>
            <pc:sldMk cId="2259209814" sldId="431"/>
            <ac:spMk id="3" creationId="{7E41A3B4-6A93-41E4-B645-E2B6746A40B6}"/>
          </ac:spMkLst>
        </pc:spChg>
        <pc:spChg chg="mod">
          <ac:chgData name="Kathleen Dutton" userId="08d83b95-70ac-4ffd-b39e-ef751bcb4333" providerId="ADAL" clId="{36802274-6387-46A3-8FFE-4A1D7A2DD252}" dt="2018-09-18T16:49:42.201" v="328" actId="14"/>
          <ac:spMkLst>
            <pc:docMk/>
            <pc:sldMk cId="2259209814" sldId="431"/>
            <ac:spMk id="4" creationId="{418E126C-A4D1-4D73-9AD1-E0F36ADA1B57}"/>
          </ac:spMkLst>
        </pc:spChg>
      </pc:sldChg>
      <pc:sldChg chg="addSp delSp modSp">
        <pc:chgData name="Kathleen Dutton" userId="08d83b95-70ac-4ffd-b39e-ef751bcb4333" providerId="ADAL" clId="{36802274-6387-46A3-8FFE-4A1D7A2DD252}" dt="2018-09-18T16:49:47.358" v="329" actId="1076"/>
        <pc:sldMkLst>
          <pc:docMk/>
          <pc:sldMk cId="2020586922" sldId="432"/>
        </pc:sldMkLst>
        <pc:spChg chg="add del mod">
          <ac:chgData name="Kathleen Dutton" userId="08d83b95-70ac-4ffd-b39e-ef751bcb4333" providerId="ADAL" clId="{36802274-6387-46A3-8FFE-4A1D7A2DD252}" dt="2018-09-18T16:09:53.936" v="183" actId="478"/>
          <ac:spMkLst>
            <pc:docMk/>
            <pc:sldMk cId="2020586922" sldId="432"/>
            <ac:spMk id="3" creationId="{921A6828-D7E8-4E6C-B3F3-4010AC3C1E6A}"/>
          </ac:spMkLst>
        </pc:spChg>
        <pc:spChg chg="mod">
          <ac:chgData name="Kathleen Dutton" userId="08d83b95-70ac-4ffd-b39e-ef751bcb4333" providerId="ADAL" clId="{36802274-6387-46A3-8FFE-4A1D7A2DD252}" dt="2018-09-18T16:49:47.358" v="329" actId="1076"/>
          <ac:spMkLst>
            <pc:docMk/>
            <pc:sldMk cId="2020586922" sldId="432"/>
            <ac:spMk id="4" creationId="{F22502FF-98B9-4362-ABA7-2666E138FC57}"/>
          </ac:spMkLst>
        </pc:spChg>
      </pc:sldChg>
      <pc:sldChg chg="addSp delSp modSp">
        <pc:chgData name="Kathleen Dutton" userId="08d83b95-70ac-4ffd-b39e-ef751bcb4333" providerId="ADAL" clId="{36802274-6387-46A3-8FFE-4A1D7A2DD252}" dt="2018-09-18T16:10:14.922" v="185" actId="478"/>
        <pc:sldMkLst>
          <pc:docMk/>
          <pc:sldMk cId="2298490517" sldId="434"/>
        </pc:sldMkLst>
        <pc:spChg chg="add del mod">
          <ac:chgData name="Kathleen Dutton" userId="08d83b95-70ac-4ffd-b39e-ef751bcb4333" providerId="ADAL" clId="{36802274-6387-46A3-8FFE-4A1D7A2DD252}" dt="2018-09-18T16:10:14.922" v="185" actId="478"/>
          <ac:spMkLst>
            <pc:docMk/>
            <pc:sldMk cId="2298490517" sldId="434"/>
            <ac:spMk id="3" creationId="{E9F229D8-A05C-423C-B553-7C81469D8267}"/>
          </ac:spMkLst>
        </pc:spChg>
      </pc:sldChg>
      <pc:sldChg chg="addSp delSp modSp">
        <pc:chgData name="Kathleen Dutton" userId="08d83b95-70ac-4ffd-b39e-ef751bcb4333" providerId="ADAL" clId="{36802274-6387-46A3-8FFE-4A1D7A2DD252}" dt="2018-09-18T16:10:16.782" v="186" actId="478"/>
        <pc:sldMkLst>
          <pc:docMk/>
          <pc:sldMk cId="3694599359" sldId="435"/>
        </pc:sldMkLst>
        <pc:spChg chg="add del mod">
          <ac:chgData name="Kathleen Dutton" userId="08d83b95-70ac-4ffd-b39e-ef751bcb4333" providerId="ADAL" clId="{36802274-6387-46A3-8FFE-4A1D7A2DD252}" dt="2018-09-18T16:10:16.782" v="186" actId="478"/>
          <ac:spMkLst>
            <pc:docMk/>
            <pc:sldMk cId="3694599359" sldId="435"/>
            <ac:spMk id="20" creationId="{0DF5F075-3BD2-433D-9925-E2EBB7627FD3}"/>
          </ac:spMkLst>
        </pc:spChg>
      </pc:sldChg>
      <pc:sldChg chg="addSp delSp modSp">
        <pc:chgData name="Kathleen Dutton" userId="08d83b95-70ac-4ffd-b39e-ef751bcb4333" providerId="ADAL" clId="{36802274-6387-46A3-8FFE-4A1D7A2DD252}" dt="2018-09-18T16:10:19.235" v="187" actId="478"/>
        <pc:sldMkLst>
          <pc:docMk/>
          <pc:sldMk cId="737620741" sldId="436"/>
        </pc:sldMkLst>
        <pc:spChg chg="add del mod">
          <ac:chgData name="Kathleen Dutton" userId="08d83b95-70ac-4ffd-b39e-ef751bcb4333" providerId="ADAL" clId="{36802274-6387-46A3-8FFE-4A1D7A2DD252}" dt="2018-09-18T16:10:19.235" v="187" actId="478"/>
          <ac:spMkLst>
            <pc:docMk/>
            <pc:sldMk cId="737620741" sldId="436"/>
            <ac:spMk id="3" creationId="{6D62DEF7-A831-48F9-8575-9296A4CF19AA}"/>
          </ac:spMkLst>
        </pc:spChg>
      </pc:sldChg>
      <pc:sldChg chg="addSp delSp modSp">
        <pc:chgData name="Kathleen Dutton" userId="08d83b95-70ac-4ffd-b39e-ef751bcb4333" providerId="ADAL" clId="{36802274-6387-46A3-8FFE-4A1D7A2DD252}" dt="2018-09-18T16:10:22.048" v="188" actId="478"/>
        <pc:sldMkLst>
          <pc:docMk/>
          <pc:sldMk cId="1644526070" sldId="437"/>
        </pc:sldMkLst>
        <pc:spChg chg="add del mod">
          <ac:chgData name="Kathleen Dutton" userId="08d83b95-70ac-4ffd-b39e-ef751bcb4333" providerId="ADAL" clId="{36802274-6387-46A3-8FFE-4A1D7A2DD252}" dt="2018-09-18T16:10:22.048" v="188" actId="478"/>
          <ac:spMkLst>
            <pc:docMk/>
            <pc:sldMk cId="1644526070" sldId="437"/>
            <ac:spMk id="3" creationId="{1330832C-148F-4954-8CA1-6E37048FEC88}"/>
          </ac:spMkLst>
        </pc:spChg>
      </pc:sldChg>
      <pc:sldChg chg="addSp delSp modSp">
        <pc:chgData name="Kathleen Dutton" userId="08d83b95-70ac-4ffd-b39e-ef751bcb4333" providerId="ADAL" clId="{36802274-6387-46A3-8FFE-4A1D7A2DD252}" dt="2018-09-18T16:10:24.173" v="189" actId="478"/>
        <pc:sldMkLst>
          <pc:docMk/>
          <pc:sldMk cId="3432454868" sldId="438"/>
        </pc:sldMkLst>
        <pc:spChg chg="add del mod">
          <ac:chgData name="Kathleen Dutton" userId="08d83b95-70ac-4ffd-b39e-ef751bcb4333" providerId="ADAL" clId="{36802274-6387-46A3-8FFE-4A1D7A2DD252}" dt="2018-09-18T16:10:24.173" v="189" actId="478"/>
          <ac:spMkLst>
            <pc:docMk/>
            <pc:sldMk cId="3432454868" sldId="438"/>
            <ac:spMk id="3" creationId="{A77B062B-DD1C-46FA-97F8-A32075EEFDF7}"/>
          </ac:spMkLst>
        </pc:spChg>
      </pc:sldChg>
      <pc:sldChg chg="addSp delSp modSp">
        <pc:chgData name="Kathleen Dutton" userId="08d83b95-70ac-4ffd-b39e-ef751bcb4333" providerId="ADAL" clId="{36802274-6387-46A3-8FFE-4A1D7A2DD252}" dt="2018-09-18T16:50:26.285" v="335" actId="14100"/>
        <pc:sldMkLst>
          <pc:docMk/>
          <pc:sldMk cId="482611379" sldId="439"/>
        </pc:sldMkLst>
        <pc:spChg chg="mod">
          <ac:chgData name="Kathleen Dutton" userId="08d83b95-70ac-4ffd-b39e-ef751bcb4333" providerId="ADAL" clId="{36802274-6387-46A3-8FFE-4A1D7A2DD252}" dt="2018-09-18T16:50:26.285" v="335" actId="14100"/>
          <ac:spMkLst>
            <pc:docMk/>
            <pc:sldMk cId="482611379" sldId="439"/>
            <ac:spMk id="6" creationId="{72D894B2-A5B9-4B22-BEBA-9CCDC6269319}"/>
          </ac:spMkLst>
        </pc:spChg>
        <pc:spChg chg="add del mod">
          <ac:chgData name="Kathleen Dutton" userId="08d83b95-70ac-4ffd-b39e-ef751bcb4333" providerId="ADAL" clId="{36802274-6387-46A3-8FFE-4A1D7A2DD252}" dt="2018-09-18T16:10:34.877" v="193" actId="478"/>
          <ac:spMkLst>
            <pc:docMk/>
            <pc:sldMk cId="482611379" sldId="439"/>
            <ac:spMk id="17" creationId="{D30A4306-D800-4C27-BB8E-CDDCA4509D05}"/>
          </ac:spMkLst>
        </pc:spChg>
      </pc:sldChg>
      <pc:sldChg chg="addSp delSp modSp">
        <pc:chgData name="Kathleen Dutton" userId="08d83b95-70ac-4ffd-b39e-ef751bcb4333" providerId="ADAL" clId="{36802274-6387-46A3-8FFE-4A1D7A2DD252}" dt="2018-09-18T16:11:04.622" v="201" actId="255"/>
        <pc:sldMkLst>
          <pc:docMk/>
          <pc:sldMk cId="2308628375" sldId="440"/>
        </pc:sldMkLst>
        <pc:spChg chg="add del mod">
          <ac:chgData name="Kathleen Dutton" userId="08d83b95-70ac-4ffd-b39e-ef751bcb4333" providerId="ADAL" clId="{36802274-6387-46A3-8FFE-4A1D7A2DD252}" dt="2018-09-18T16:10:53.105" v="198" actId="478"/>
          <ac:spMkLst>
            <pc:docMk/>
            <pc:sldMk cId="2308628375" sldId="440"/>
            <ac:spMk id="2" creationId="{237BAA76-B71C-4A46-B990-FC0AC598C61F}"/>
          </ac:spMkLst>
        </pc:spChg>
        <pc:spChg chg="mod">
          <ac:chgData name="Kathleen Dutton" userId="08d83b95-70ac-4ffd-b39e-ef751bcb4333" providerId="ADAL" clId="{36802274-6387-46A3-8FFE-4A1D7A2DD252}" dt="2018-09-18T16:11:04.622" v="201" actId="255"/>
          <ac:spMkLst>
            <pc:docMk/>
            <pc:sldMk cId="2308628375" sldId="440"/>
            <ac:spMk id="3" creationId="{FBCEB7B7-7B81-4923-B004-C7C9EC4C6D86}"/>
          </ac:spMkLst>
        </pc:spChg>
      </pc:sldChg>
      <pc:sldChg chg="addSp delSp modSp modNotesTx">
        <pc:chgData name="Kathleen Dutton" userId="08d83b95-70ac-4ffd-b39e-ef751bcb4333" providerId="ADAL" clId="{36802274-6387-46A3-8FFE-4A1D7A2DD252}" dt="2018-09-18T16:46:41.920" v="294" actId="1076"/>
        <pc:sldMkLst>
          <pc:docMk/>
          <pc:sldMk cId="2649683729" sldId="445"/>
        </pc:sldMkLst>
        <pc:spChg chg="add del mod">
          <ac:chgData name="Kathleen Dutton" userId="08d83b95-70ac-4ffd-b39e-ef751bcb4333" providerId="ADAL" clId="{36802274-6387-46A3-8FFE-4A1D7A2DD252}" dt="2018-09-18T16:06:12.629" v="123" actId="478"/>
          <ac:spMkLst>
            <pc:docMk/>
            <pc:sldMk cId="2649683729" sldId="445"/>
            <ac:spMk id="3" creationId="{763DFF71-ADBB-4581-A51D-AF74D1EDACB1}"/>
          </ac:spMkLst>
        </pc:spChg>
        <pc:spChg chg="mod">
          <ac:chgData name="Kathleen Dutton" userId="08d83b95-70ac-4ffd-b39e-ef751bcb4333" providerId="ADAL" clId="{36802274-6387-46A3-8FFE-4A1D7A2DD252}" dt="2018-09-18T16:46:41.920" v="294" actId="1076"/>
          <ac:spMkLst>
            <pc:docMk/>
            <pc:sldMk cId="2649683729" sldId="445"/>
            <ac:spMk id="4" creationId="{5A26E639-6955-4C95-BA57-33D4DEB0624F}"/>
          </ac:spMkLst>
        </pc:spChg>
      </pc:sldChg>
      <pc:sldChg chg="addSp delSp modSp">
        <pc:chgData name="Kathleen Dutton" userId="08d83b95-70ac-4ffd-b39e-ef751bcb4333" providerId="ADAL" clId="{36802274-6387-46A3-8FFE-4A1D7A2DD252}" dt="2018-09-18T16:06:14.473" v="124" actId="478"/>
        <pc:sldMkLst>
          <pc:docMk/>
          <pc:sldMk cId="2229595728" sldId="446"/>
        </pc:sldMkLst>
        <pc:spChg chg="add del mod">
          <ac:chgData name="Kathleen Dutton" userId="08d83b95-70ac-4ffd-b39e-ef751bcb4333" providerId="ADAL" clId="{36802274-6387-46A3-8FFE-4A1D7A2DD252}" dt="2018-09-18T16:06:14.473" v="124" actId="478"/>
          <ac:spMkLst>
            <pc:docMk/>
            <pc:sldMk cId="2229595728" sldId="446"/>
            <ac:spMk id="3" creationId="{E10F98BC-B674-4040-9A73-D7B907B12DDC}"/>
          </ac:spMkLst>
        </pc:spChg>
      </pc:sldChg>
      <pc:sldChg chg="addSp delSp modSp">
        <pc:chgData name="Kathleen Dutton" userId="08d83b95-70ac-4ffd-b39e-ef751bcb4333" providerId="ADAL" clId="{36802274-6387-46A3-8FFE-4A1D7A2DD252}" dt="2018-09-18T16:06:16.504" v="125" actId="478"/>
        <pc:sldMkLst>
          <pc:docMk/>
          <pc:sldMk cId="2507841682" sldId="447"/>
        </pc:sldMkLst>
        <pc:spChg chg="add del mod">
          <ac:chgData name="Kathleen Dutton" userId="08d83b95-70ac-4ffd-b39e-ef751bcb4333" providerId="ADAL" clId="{36802274-6387-46A3-8FFE-4A1D7A2DD252}" dt="2018-09-18T16:06:16.504" v="125" actId="478"/>
          <ac:spMkLst>
            <pc:docMk/>
            <pc:sldMk cId="2507841682" sldId="447"/>
            <ac:spMk id="3" creationId="{17C52F10-BB74-42A6-A62C-1AF8EAF54DA2}"/>
          </ac:spMkLst>
        </pc:spChg>
      </pc:sldChg>
      <pc:sldChg chg="addSp delSp modSp">
        <pc:chgData name="Kathleen Dutton" userId="08d83b95-70ac-4ffd-b39e-ef751bcb4333" providerId="ADAL" clId="{36802274-6387-46A3-8FFE-4A1D7A2DD252}" dt="2018-09-18T16:46:56.643" v="295" actId="255"/>
        <pc:sldMkLst>
          <pc:docMk/>
          <pc:sldMk cId="3061519067" sldId="448"/>
        </pc:sldMkLst>
        <pc:spChg chg="add del mod">
          <ac:chgData name="Kathleen Dutton" userId="08d83b95-70ac-4ffd-b39e-ef751bcb4333" providerId="ADAL" clId="{36802274-6387-46A3-8FFE-4A1D7A2DD252}" dt="2018-09-18T16:06:22.676" v="127" actId="478"/>
          <ac:spMkLst>
            <pc:docMk/>
            <pc:sldMk cId="3061519067" sldId="448"/>
            <ac:spMk id="3" creationId="{3B803839-B8A9-45B2-A06A-676AE3EEC1E9}"/>
          </ac:spMkLst>
        </pc:spChg>
        <pc:spChg chg="mod">
          <ac:chgData name="Kathleen Dutton" userId="08d83b95-70ac-4ffd-b39e-ef751bcb4333" providerId="ADAL" clId="{36802274-6387-46A3-8FFE-4A1D7A2DD252}" dt="2018-09-18T16:46:56.643" v="295" actId="255"/>
          <ac:spMkLst>
            <pc:docMk/>
            <pc:sldMk cId="3061519067" sldId="448"/>
            <ac:spMk id="4" creationId="{84C0BDC5-B848-490C-B109-F7B9DC0A7296}"/>
          </ac:spMkLst>
        </pc:spChg>
      </pc:sldChg>
      <pc:sldChg chg="addSp delSp modSp">
        <pc:chgData name="Kathleen Dutton" userId="08d83b95-70ac-4ffd-b39e-ef751bcb4333" providerId="ADAL" clId="{36802274-6387-46A3-8FFE-4A1D7A2DD252}" dt="2018-09-18T16:47:01.947" v="296" actId="255"/>
        <pc:sldMkLst>
          <pc:docMk/>
          <pc:sldMk cId="988013425" sldId="449"/>
        </pc:sldMkLst>
        <pc:spChg chg="add del mod">
          <ac:chgData name="Kathleen Dutton" userId="08d83b95-70ac-4ffd-b39e-ef751bcb4333" providerId="ADAL" clId="{36802274-6387-46A3-8FFE-4A1D7A2DD252}" dt="2018-09-18T16:06:26.926" v="128" actId="478"/>
          <ac:spMkLst>
            <pc:docMk/>
            <pc:sldMk cId="988013425" sldId="449"/>
            <ac:spMk id="3" creationId="{F9F70038-FAD7-4570-9E59-9F54FC673852}"/>
          </ac:spMkLst>
        </pc:spChg>
        <pc:spChg chg="mod">
          <ac:chgData name="Kathleen Dutton" userId="08d83b95-70ac-4ffd-b39e-ef751bcb4333" providerId="ADAL" clId="{36802274-6387-46A3-8FFE-4A1D7A2DD252}" dt="2018-09-18T16:47:01.947" v="296" actId="255"/>
          <ac:spMkLst>
            <pc:docMk/>
            <pc:sldMk cId="988013425" sldId="449"/>
            <ac:spMk id="4" creationId="{05B32A4D-B99A-4738-ABB1-4D4188CA30BF}"/>
          </ac:spMkLst>
        </pc:spChg>
      </pc:sldChg>
      <pc:sldChg chg="addSp delSp modSp">
        <pc:chgData name="Kathleen Dutton" userId="08d83b95-70ac-4ffd-b39e-ef751bcb4333" providerId="ADAL" clId="{36802274-6387-46A3-8FFE-4A1D7A2DD252}" dt="2018-09-18T16:06:32.239" v="131" actId="478"/>
        <pc:sldMkLst>
          <pc:docMk/>
          <pc:sldMk cId="1161252826" sldId="450"/>
        </pc:sldMkLst>
        <pc:spChg chg="add del mod">
          <ac:chgData name="Kathleen Dutton" userId="08d83b95-70ac-4ffd-b39e-ef751bcb4333" providerId="ADAL" clId="{36802274-6387-46A3-8FFE-4A1D7A2DD252}" dt="2018-09-18T16:06:32.239" v="131" actId="478"/>
          <ac:spMkLst>
            <pc:docMk/>
            <pc:sldMk cId="1161252826" sldId="450"/>
            <ac:spMk id="3" creationId="{FEBEB3CF-BC30-4B8C-9A20-EAF2EA3BD7D4}"/>
          </ac:spMkLst>
        </pc:spChg>
        <pc:spChg chg="add del">
          <ac:chgData name="Kathleen Dutton" userId="08d83b95-70ac-4ffd-b39e-ef751bcb4333" providerId="ADAL" clId="{36802274-6387-46A3-8FFE-4A1D7A2DD252}" dt="2018-09-18T16:06:30.598" v="130" actId="478"/>
          <ac:spMkLst>
            <pc:docMk/>
            <pc:sldMk cId="1161252826" sldId="450"/>
            <ac:spMk id="4" creationId="{EDC84C7C-3DB4-43AD-939F-AEF316DAB7CF}"/>
          </ac:spMkLst>
        </pc:spChg>
      </pc:sldChg>
      <pc:sldChg chg="addSp delSp modSp">
        <pc:chgData name="Kathleen Dutton" userId="08d83b95-70ac-4ffd-b39e-ef751bcb4333" providerId="ADAL" clId="{36802274-6387-46A3-8FFE-4A1D7A2DD252}" dt="2018-09-18T16:06:35.364" v="132" actId="478"/>
        <pc:sldMkLst>
          <pc:docMk/>
          <pc:sldMk cId="3131571482" sldId="451"/>
        </pc:sldMkLst>
        <pc:spChg chg="add del mod">
          <ac:chgData name="Kathleen Dutton" userId="08d83b95-70ac-4ffd-b39e-ef751bcb4333" providerId="ADAL" clId="{36802274-6387-46A3-8FFE-4A1D7A2DD252}" dt="2018-09-18T16:06:35.364" v="132" actId="478"/>
          <ac:spMkLst>
            <pc:docMk/>
            <pc:sldMk cId="3131571482" sldId="451"/>
            <ac:spMk id="3" creationId="{482881D6-B34B-4FDC-94DC-79D966674A09}"/>
          </ac:spMkLst>
        </pc:spChg>
      </pc:sldChg>
      <pc:sldChg chg="addSp delSp modSp">
        <pc:chgData name="Kathleen Dutton" userId="08d83b95-70ac-4ffd-b39e-ef751bcb4333" providerId="ADAL" clId="{36802274-6387-46A3-8FFE-4A1D7A2DD252}" dt="2018-09-18T16:06:38.380" v="133" actId="478"/>
        <pc:sldMkLst>
          <pc:docMk/>
          <pc:sldMk cId="2873078574" sldId="452"/>
        </pc:sldMkLst>
        <pc:spChg chg="add del mod">
          <ac:chgData name="Kathleen Dutton" userId="08d83b95-70ac-4ffd-b39e-ef751bcb4333" providerId="ADAL" clId="{36802274-6387-46A3-8FFE-4A1D7A2DD252}" dt="2018-09-18T16:06:38.380" v="133" actId="478"/>
          <ac:spMkLst>
            <pc:docMk/>
            <pc:sldMk cId="2873078574" sldId="452"/>
            <ac:spMk id="3" creationId="{7C6C35E5-853B-42AF-A66E-FE28B01D5E24}"/>
          </ac:spMkLst>
        </pc:spChg>
      </pc:sldChg>
      <pc:sldChg chg="addSp delSp modSp">
        <pc:chgData name="Kathleen Dutton" userId="08d83b95-70ac-4ffd-b39e-ef751bcb4333" providerId="ADAL" clId="{36802274-6387-46A3-8FFE-4A1D7A2DD252}" dt="2018-09-18T16:47:12.354" v="297" actId="1076"/>
        <pc:sldMkLst>
          <pc:docMk/>
          <pc:sldMk cId="10558135" sldId="453"/>
        </pc:sldMkLst>
        <pc:spChg chg="add del mod">
          <ac:chgData name="Kathleen Dutton" userId="08d83b95-70ac-4ffd-b39e-ef751bcb4333" providerId="ADAL" clId="{36802274-6387-46A3-8FFE-4A1D7A2DD252}" dt="2018-09-18T16:06:42.021" v="134" actId="478"/>
          <ac:spMkLst>
            <pc:docMk/>
            <pc:sldMk cId="10558135" sldId="453"/>
            <ac:spMk id="3" creationId="{382BE21C-6D6A-49C9-8F43-78B3FBE500AA}"/>
          </ac:spMkLst>
        </pc:spChg>
        <pc:spChg chg="mod">
          <ac:chgData name="Kathleen Dutton" userId="08d83b95-70ac-4ffd-b39e-ef751bcb4333" providerId="ADAL" clId="{36802274-6387-46A3-8FFE-4A1D7A2DD252}" dt="2018-09-18T16:47:12.354" v="297" actId="1076"/>
          <ac:spMkLst>
            <pc:docMk/>
            <pc:sldMk cId="10558135" sldId="453"/>
            <ac:spMk id="4" creationId="{98C7694F-5D43-4C1E-A85A-00EC82975839}"/>
          </ac:spMkLst>
        </pc:spChg>
      </pc:sldChg>
      <pc:sldChg chg="addSp delSp modSp">
        <pc:chgData name="Kathleen Dutton" userId="08d83b95-70ac-4ffd-b39e-ef751bcb4333" providerId="ADAL" clId="{36802274-6387-46A3-8FFE-4A1D7A2DD252}" dt="2018-09-18T16:06:45.458" v="135" actId="478"/>
        <pc:sldMkLst>
          <pc:docMk/>
          <pc:sldMk cId="1487273705" sldId="454"/>
        </pc:sldMkLst>
        <pc:spChg chg="add del mod">
          <ac:chgData name="Kathleen Dutton" userId="08d83b95-70ac-4ffd-b39e-ef751bcb4333" providerId="ADAL" clId="{36802274-6387-46A3-8FFE-4A1D7A2DD252}" dt="2018-09-18T16:06:45.458" v="135" actId="478"/>
          <ac:spMkLst>
            <pc:docMk/>
            <pc:sldMk cId="1487273705" sldId="454"/>
            <ac:spMk id="3" creationId="{A64E83B8-8D70-4029-A91B-129E04FF6EEF}"/>
          </ac:spMkLst>
        </pc:spChg>
      </pc:sldChg>
      <pc:sldChg chg="addSp delSp modSp">
        <pc:chgData name="Kathleen Dutton" userId="08d83b95-70ac-4ffd-b39e-ef751bcb4333" providerId="ADAL" clId="{36802274-6387-46A3-8FFE-4A1D7A2DD252}" dt="2018-09-18T16:06:50.305" v="138" actId="478"/>
        <pc:sldMkLst>
          <pc:docMk/>
          <pc:sldMk cId="147991177" sldId="455"/>
        </pc:sldMkLst>
        <pc:spChg chg="add del mod">
          <ac:chgData name="Kathleen Dutton" userId="08d83b95-70ac-4ffd-b39e-ef751bcb4333" providerId="ADAL" clId="{36802274-6387-46A3-8FFE-4A1D7A2DD252}" dt="2018-09-18T16:06:50.305" v="138" actId="478"/>
          <ac:spMkLst>
            <pc:docMk/>
            <pc:sldMk cId="147991177" sldId="455"/>
            <ac:spMk id="3" creationId="{C83FFB54-D396-469A-8242-9750FFA79545}"/>
          </ac:spMkLst>
        </pc:spChg>
        <pc:spChg chg="add del">
          <ac:chgData name="Kathleen Dutton" userId="08d83b95-70ac-4ffd-b39e-ef751bcb4333" providerId="ADAL" clId="{36802274-6387-46A3-8FFE-4A1D7A2DD252}" dt="2018-09-18T16:06:49.023" v="137" actId="478"/>
          <ac:spMkLst>
            <pc:docMk/>
            <pc:sldMk cId="147991177" sldId="455"/>
            <ac:spMk id="4" creationId="{174DCF58-48DC-4C27-B905-82EEE2AAAF4B}"/>
          </ac:spMkLst>
        </pc:spChg>
      </pc:sldChg>
      <pc:sldChg chg="addSp delSp modSp">
        <pc:chgData name="Kathleen Dutton" userId="08d83b95-70ac-4ffd-b39e-ef751bcb4333" providerId="ADAL" clId="{36802274-6387-46A3-8FFE-4A1D7A2DD252}" dt="2018-09-18T16:06:55.850" v="141" actId="478"/>
        <pc:sldMkLst>
          <pc:docMk/>
          <pc:sldMk cId="2812245334" sldId="456"/>
        </pc:sldMkLst>
        <pc:spChg chg="add del mod">
          <ac:chgData name="Kathleen Dutton" userId="08d83b95-70ac-4ffd-b39e-ef751bcb4333" providerId="ADAL" clId="{36802274-6387-46A3-8FFE-4A1D7A2DD252}" dt="2018-09-18T16:06:55.850" v="141" actId="478"/>
          <ac:spMkLst>
            <pc:docMk/>
            <pc:sldMk cId="2812245334" sldId="456"/>
            <ac:spMk id="3" creationId="{D595B7BC-132B-463D-9C09-ACEF3DFE6BB0}"/>
          </ac:spMkLst>
        </pc:spChg>
        <pc:spChg chg="add del">
          <ac:chgData name="Kathleen Dutton" userId="08d83b95-70ac-4ffd-b39e-ef751bcb4333" providerId="ADAL" clId="{36802274-6387-46A3-8FFE-4A1D7A2DD252}" dt="2018-09-18T16:06:54.443" v="140" actId="478"/>
          <ac:spMkLst>
            <pc:docMk/>
            <pc:sldMk cId="2812245334" sldId="456"/>
            <ac:spMk id="4" creationId="{1C26D4E2-EE85-4D9E-B861-91969DBA3B4E}"/>
          </ac:spMkLst>
        </pc:spChg>
      </pc:sldChg>
      <pc:sldChg chg="addSp delSp modSp">
        <pc:chgData name="Kathleen Dutton" userId="08d83b95-70ac-4ffd-b39e-ef751bcb4333" providerId="ADAL" clId="{36802274-6387-46A3-8FFE-4A1D7A2DD252}" dt="2018-09-18T16:06:58.350" v="142" actId="478"/>
        <pc:sldMkLst>
          <pc:docMk/>
          <pc:sldMk cId="4218604234" sldId="457"/>
        </pc:sldMkLst>
        <pc:spChg chg="add del mod">
          <ac:chgData name="Kathleen Dutton" userId="08d83b95-70ac-4ffd-b39e-ef751bcb4333" providerId="ADAL" clId="{36802274-6387-46A3-8FFE-4A1D7A2DD252}" dt="2018-09-18T16:06:58.350" v="142" actId="478"/>
          <ac:spMkLst>
            <pc:docMk/>
            <pc:sldMk cId="4218604234" sldId="457"/>
            <ac:spMk id="3" creationId="{6D7029EA-DF2E-412E-B751-10A97E4F3B35}"/>
          </ac:spMkLst>
        </pc:spChg>
      </pc:sldChg>
      <pc:sldChg chg="addSp delSp modSp">
        <pc:chgData name="Kathleen Dutton" userId="08d83b95-70ac-4ffd-b39e-ef751bcb4333" providerId="ADAL" clId="{36802274-6387-46A3-8FFE-4A1D7A2DD252}" dt="2018-09-18T16:03:46.003" v="83" actId="478"/>
        <pc:sldMkLst>
          <pc:docMk/>
          <pc:sldMk cId="1493223325" sldId="473"/>
        </pc:sldMkLst>
        <pc:spChg chg="add del mod">
          <ac:chgData name="Kathleen Dutton" userId="08d83b95-70ac-4ffd-b39e-ef751bcb4333" providerId="ADAL" clId="{36802274-6387-46A3-8FFE-4A1D7A2DD252}" dt="2018-09-18T16:03:44.534" v="82" actId="478"/>
          <ac:spMkLst>
            <pc:docMk/>
            <pc:sldMk cId="1493223325" sldId="473"/>
            <ac:spMk id="2" creationId="{A60223F6-82B4-4503-943E-05000551B420}"/>
          </ac:spMkLst>
        </pc:spChg>
        <pc:spChg chg="add del mod">
          <ac:chgData name="Kathleen Dutton" userId="08d83b95-70ac-4ffd-b39e-ef751bcb4333" providerId="ADAL" clId="{36802274-6387-46A3-8FFE-4A1D7A2DD252}" dt="2018-09-18T16:03:46.003" v="83" actId="478"/>
          <ac:spMkLst>
            <pc:docMk/>
            <pc:sldMk cId="1493223325" sldId="473"/>
            <ac:spMk id="3" creationId="{6D25B045-3DF1-41EA-B1ED-3C94590C4EF8}"/>
          </ac:spMkLst>
        </pc:spChg>
      </pc:sldChg>
      <pc:sldChg chg="addSp delSp modSp modNotesTx">
        <pc:chgData name="Kathleen Dutton" userId="08d83b95-70ac-4ffd-b39e-ef751bcb4333" providerId="ADAL" clId="{36802274-6387-46A3-8FFE-4A1D7A2DD252}" dt="2018-09-18T16:47:19.670" v="298" actId="1076"/>
        <pc:sldMkLst>
          <pc:docMk/>
          <pc:sldMk cId="1454529064" sldId="475"/>
        </pc:sldMkLst>
        <pc:spChg chg="add del mod">
          <ac:chgData name="Kathleen Dutton" userId="08d83b95-70ac-4ffd-b39e-ef751bcb4333" providerId="ADAL" clId="{36802274-6387-46A3-8FFE-4A1D7A2DD252}" dt="2018-09-18T16:07:19.087" v="145" actId="478"/>
          <ac:spMkLst>
            <pc:docMk/>
            <pc:sldMk cId="1454529064" sldId="475"/>
            <ac:spMk id="3" creationId="{9E87BE71-EB89-4751-9015-AA1A8FC76C3C}"/>
          </ac:spMkLst>
        </pc:spChg>
        <pc:spChg chg="mod">
          <ac:chgData name="Kathleen Dutton" userId="08d83b95-70ac-4ffd-b39e-ef751bcb4333" providerId="ADAL" clId="{36802274-6387-46A3-8FFE-4A1D7A2DD252}" dt="2018-09-18T16:47:19.670" v="298" actId="1076"/>
          <ac:spMkLst>
            <pc:docMk/>
            <pc:sldMk cId="1454529064" sldId="475"/>
            <ac:spMk id="4" creationId="{238913D4-1AEB-410F-BED6-9EA5421C7D14}"/>
          </ac:spMkLst>
        </pc:spChg>
      </pc:sldChg>
      <pc:sldChg chg="addSp delSp modSp modNotesTx">
        <pc:chgData name="Kathleen Dutton" userId="08d83b95-70ac-4ffd-b39e-ef751bcb4333" providerId="ADAL" clId="{36802274-6387-46A3-8FFE-4A1D7A2DD252}" dt="2018-09-18T16:47:22.451" v="299" actId="1076"/>
        <pc:sldMkLst>
          <pc:docMk/>
          <pc:sldMk cId="3293163840" sldId="476"/>
        </pc:sldMkLst>
        <pc:spChg chg="add del mod">
          <ac:chgData name="Kathleen Dutton" userId="08d83b95-70ac-4ffd-b39e-ef751bcb4333" providerId="ADAL" clId="{36802274-6387-46A3-8FFE-4A1D7A2DD252}" dt="2018-09-18T16:07:21.695" v="146" actId="478"/>
          <ac:spMkLst>
            <pc:docMk/>
            <pc:sldMk cId="3293163840" sldId="476"/>
            <ac:spMk id="3" creationId="{B7B3B03C-D973-4F86-8195-A6E8C9C39463}"/>
          </ac:spMkLst>
        </pc:spChg>
        <pc:spChg chg="mod">
          <ac:chgData name="Kathleen Dutton" userId="08d83b95-70ac-4ffd-b39e-ef751bcb4333" providerId="ADAL" clId="{36802274-6387-46A3-8FFE-4A1D7A2DD252}" dt="2018-09-18T16:47:22.451" v="299" actId="1076"/>
          <ac:spMkLst>
            <pc:docMk/>
            <pc:sldMk cId="3293163840" sldId="476"/>
            <ac:spMk id="4" creationId="{6F857DF5-71A1-477F-AEFE-82D1991CF0D6}"/>
          </ac:spMkLst>
        </pc:spChg>
      </pc:sldChg>
      <pc:sldChg chg="addSp delSp modSp">
        <pc:chgData name="Kathleen Dutton" userId="08d83b95-70ac-4ffd-b39e-ef751bcb4333" providerId="ADAL" clId="{36802274-6387-46A3-8FFE-4A1D7A2DD252}" dt="2018-09-18T16:07:25.728" v="147" actId="478"/>
        <pc:sldMkLst>
          <pc:docMk/>
          <pc:sldMk cId="3874754532" sldId="477"/>
        </pc:sldMkLst>
        <pc:spChg chg="add del mod">
          <ac:chgData name="Kathleen Dutton" userId="08d83b95-70ac-4ffd-b39e-ef751bcb4333" providerId="ADAL" clId="{36802274-6387-46A3-8FFE-4A1D7A2DD252}" dt="2018-09-18T16:07:25.728" v="147" actId="478"/>
          <ac:spMkLst>
            <pc:docMk/>
            <pc:sldMk cId="3874754532" sldId="477"/>
            <ac:spMk id="3" creationId="{AC6D09F3-2779-470F-A39B-676372D3E61E}"/>
          </ac:spMkLst>
        </pc:spChg>
      </pc:sldChg>
      <pc:sldChg chg="addSp delSp modSp">
        <pc:chgData name="Kathleen Dutton" userId="08d83b95-70ac-4ffd-b39e-ef751bcb4333" providerId="ADAL" clId="{36802274-6387-46A3-8FFE-4A1D7A2DD252}" dt="2018-09-18T16:07:27.494" v="148" actId="478"/>
        <pc:sldMkLst>
          <pc:docMk/>
          <pc:sldMk cId="4127352450" sldId="478"/>
        </pc:sldMkLst>
        <pc:spChg chg="add del mod">
          <ac:chgData name="Kathleen Dutton" userId="08d83b95-70ac-4ffd-b39e-ef751bcb4333" providerId="ADAL" clId="{36802274-6387-46A3-8FFE-4A1D7A2DD252}" dt="2018-09-18T16:07:27.494" v="148" actId="478"/>
          <ac:spMkLst>
            <pc:docMk/>
            <pc:sldMk cId="4127352450" sldId="478"/>
            <ac:spMk id="3" creationId="{9229A5E3-C2AA-488F-AFDA-802ACD1E8E7A}"/>
          </ac:spMkLst>
        </pc:spChg>
      </pc:sldChg>
      <pc:sldChg chg="addSp delSp modSp">
        <pc:chgData name="Kathleen Dutton" userId="08d83b95-70ac-4ffd-b39e-ef751bcb4333" providerId="ADAL" clId="{36802274-6387-46A3-8FFE-4A1D7A2DD252}" dt="2018-09-18T16:47:31.890" v="300" actId="1076"/>
        <pc:sldMkLst>
          <pc:docMk/>
          <pc:sldMk cId="151386669" sldId="479"/>
        </pc:sldMkLst>
        <pc:spChg chg="add del mod">
          <ac:chgData name="Kathleen Dutton" userId="08d83b95-70ac-4ffd-b39e-ef751bcb4333" providerId="ADAL" clId="{36802274-6387-46A3-8FFE-4A1D7A2DD252}" dt="2018-09-18T16:07:32.917" v="149" actId="478"/>
          <ac:spMkLst>
            <pc:docMk/>
            <pc:sldMk cId="151386669" sldId="479"/>
            <ac:spMk id="3" creationId="{69B4EA31-8A2F-4C98-BD26-30B8C84C54B4}"/>
          </ac:spMkLst>
        </pc:spChg>
        <pc:spChg chg="mod">
          <ac:chgData name="Kathleen Dutton" userId="08d83b95-70ac-4ffd-b39e-ef751bcb4333" providerId="ADAL" clId="{36802274-6387-46A3-8FFE-4A1D7A2DD252}" dt="2018-09-18T16:47:31.890" v="300" actId="1076"/>
          <ac:spMkLst>
            <pc:docMk/>
            <pc:sldMk cId="151386669" sldId="479"/>
            <ac:spMk id="4" creationId="{CFFC466A-438C-4DD8-BC86-34EB3AE5D784}"/>
          </ac:spMkLst>
        </pc:spChg>
      </pc:sldChg>
      <pc:sldChg chg="modNotesTx">
        <pc:chgData name="Kathleen Dutton" userId="08d83b95-70ac-4ffd-b39e-ef751bcb4333" providerId="ADAL" clId="{36802274-6387-46A3-8FFE-4A1D7A2DD252}" dt="2018-09-18T16:18:14.838" v="248" actId="2"/>
        <pc:sldMkLst>
          <pc:docMk/>
          <pc:sldMk cId="2837084734" sldId="504"/>
        </pc:sldMkLst>
      </pc:sldChg>
      <pc:sldChg chg="addSp delSp modSp modNotesTx">
        <pc:chgData name="Kathleen Dutton" userId="08d83b95-70ac-4ffd-b39e-ef751bcb4333" providerId="ADAL" clId="{36802274-6387-46A3-8FFE-4A1D7A2DD252}" dt="2018-09-18T16:45:29.047" v="285" actId="1076"/>
        <pc:sldMkLst>
          <pc:docMk/>
          <pc:sldMk cId="118403382" sldId="506"/>
        </pc:sldMkLst>
        <pc:spChg chg="add del mod">
          <ac:chgData name="Kathleen Dutton" userId="08d83b95-70ac-4ffd-b39e-ef751bcb4333" providerId="ADAL" clId="{36802274-6387-46A3-8FFE-4A1D7A2DD252}" dt="2018-09-18T16:03:53.669" v="84" actId="478"/>
          <ac:spMkLst>
            <pc:docMk/>
            <pc:sldMk cId="118403382" sldId="506"/>
            <ac:spMk id="3" creationId="{E0103998-DF9E-4DBC-B1EA-DDE0ACFC25A2}"/>
          </ac:spMkLst>
        </pc:spChg>
        <pc:spChg chg="mod">
          <ac:chgData name="Kathleen Dutton" userId="08d83b95-70ac-4ffd-b39e-ef751bcb4333" providerId="ADAL" clId="{36802274-6387-46A3-8FFE-4A1D7A2DD252}" dt="2018-09-18T16:45:29.047" v="285" actId="1076"/>
          <ac:spMkLst>
            <pc:docMk/>
            <pc:sldMk cId="118403382" sldId="506"/>
            <ac:spMk id="4" creationId="{FACCCD74-42EE-4C82-A557-9EAC84335BB3}"/>
          </ac:spMkLst>
        </pc:spChg>
      </pc:sldChg>
      <pc:sldChg chg="addSp delSp modSp">
        <pc:chgData name="Kathleen Dutton" userId="08d83b95-70ac-4ffd-b39e-ef751bcb4333" providerId="ADAL" clId="{36802274-6387-46A3-8FFE-4A1D7A2DD252}" dt="2018-09-18T16:03:56.060" v="85" actId="478"/>
        <pc:sldMkLst>
          <pc:docMk/>
          <pc:sldMk cId="607634835" sldId="507"/>
        </pc:sldMkLst>
        <pc:spChg chg="add del mod">
          <ac:chgData name="Kathleen Dutton" userId="08d83b95-70ac-4ffd-b39e-ef751bcb4333" providerId="ADAL" clId="{36802274-6387-46A3-8FFE-4A1D7A2DD252}" dt="2018-09-18T16:03:56.060" v="85" actId="478"/>
          <ac:spMkLst>
            <pc:docMk/>
            <pc:sldMk cId="607634835" sldId="507"/>
            <ac:spMk id="3" creationId="{107AE091-90F4-4A88-A9B8-F12A20F41152}"/>
          </ac:spMkLst>
        </pc:spChg>
      </pc:sldChg>
      <pc:sldChg chg="addSp delSp modSp">
        <pc:chgData name="Kathleen Dutton" userId="08d83b95-70ac-4ffd-b39e-ef751bcb4333" providerId="ADAL" clId="{36802274-6387-46A3-8FFE-4A1D7A2DD252}" dt="2018-09-18T16:04:01.576" v="88" actId="478"/>
        <pc:sldMkLst>
          <pc:docMk/>
          <pc:sldMk cId="3524224262" sldId="508"/>
        </pc:sldMkLst>
        <pc:spChg chg="add del mod">
          <ac:chgData name="Kathleen Dutton" userId="08d83b95-70ac-4ffd-b39e-ef751bcb4333" providerId="ADAL" clId="{36802274-6387-46A3-8FFE-4A1D7A2DD252}" dt="2018-09-18T16:04:01.576" v="88" actId="478"/>
          <ac:spMkLst>
            <pc:docMk/>
            <pc:sldMk cId="3524224262" sldId="508"/>
            <ac:spMk id="3" creationId="{6DE0E33F-85F0-4AA8-AC0C-DF09467B7EFE}"/>
          </ac:spMkLst>
        </pc:spChg>
        <pc:spChg chg="add del">
          <ac:chgData name="Kathleen Dutton" userId="08d83b95-70ac-4ffd-b39e-ef751bcb4333" providerId="ADAL" clId="{36802274-6387-46A3-8FFE-4A1D7A2DD252}" dt="2018-09-18T16:03:59.560" v="87" actId="478"/>
          <ac:spMkLst>
            <pc:docMk/>
            <pc:sldMk cId="3524224262" sldId="508"/>
            <ac:spMk id="4" creationId="{E68EF643-9D46-44D9-9FF2-E111414ED8CE}"/>
          </ac:spMkLst>
        </pc:spChg>
      </pc:sldChg>
      <pc:sldChg chg="addSp delSp modSp">
        <pc:chgData name="Kathleen Dutton" userId="08d83b95-70ac-4ffd-b39e-ef751bcb4333" providerId="ADAL" clId="{36802274-6387-46A3-8FFE-4A1D7A2DD252}" dt="2018-09-18T16:04:03.695" v="89" actId="478"/>
        <pc:sldMkLst>
          <pc:docMk/>
          <pc:sldMk cId="2875465306" sldId="509"/>
        </pc:sldMkLst>
        <pc:spChg chg="add del mod">
          <ac:chgData name="Kathleen Dutton" userId="08d83b95-70ac-4ffd-b39e-ef751bcb4333" providerId="ADAL" clId="{36802274-6387-46A3-8FFE-4A1D7A2DD252}" dt="2018-09-18T16:04:03.695" v="89" actId="478"/>
          <ac:spMkLst>
            <pc:docMk/>
            <pc:sldMk cId="2875465306" sldId="509"/>
            <ac:spMk id="2" creationId="{6BCD6258-9FF8-4B73-9FB8-1C080E712653}"/>
          </ac:spMkLst>
        </pc:spChg>
      </pc:sldChg>
      <pc:sldChg chg="addSp delSp modSp">
        <pc:chgData name="Kathleen Dutton" userId="08d83b95-70ac-4ffd-b39e-ef751bcb4333" providerId="ADAL" clId="{36802274-6387-46A3-8FFE-4A1D7A2DD252}" dt="2018-09-18T16:45:35.172" v="286" actId="1076"/>
        <pc:sldMkLst>
          <pc:docMk/>
          <pc:sldMk cId="775822233" sldId="510"/>
        </pc:sldMkLst>
        <pc:spChg chg="add del mod">
          <ac:chgData name="Kathleen Dutton" userId="08d83b95-70ac-4ffd-b39e-ef751bcb4333" providerId="ADAL" clId="{36802274-6387-46A3-8FFE-4A1D7A2DD252}" dt="2018-09-18T16:04:05.883" v="90" actId="478"/>
          <ac:spMkLst>
            <pc:docMk/>
            <pc:sldMk cId="775822233" sldId="510"/>
            <ac:spMk id="3" creationId="{27426182-7F90-4154-AE35-46EB52EF369E}"/>
          </ac:spMkLst>
        </pc:spChg>
        <pc:spChg chg="mod">
          <ac:chgData name="Kathleen Dutton" userId="08d83b95-70ac-4ffd-b39e-ef751bcb4333" providerId="ADAL" clId="{36802274-6387-46A3-8FFE-4A1D7A2DD252}" dt="2018-09-18T16:45:35.172" v="286" actId="1076"/>
          <ac:spMkLst>
            <pc:docMk/>
            <pc:sldMk cId="775822233" sldId="510"/>
            <ac:spMk id="4" creationId="{5E18B120-D0A2-480A-827F-1E283E0D4DA1}"/>
          </ac:spMkLst>
        </pc:spChg>
      </pc:sldChg>
      <pc:sldChg chg="addSp delSp modSp">
        <pc:chgData name="Kathleen Dutton" userId="08d83b95-70ac-4ffd-b39e-ef751bcb4333" providerId="ADAL" clId="{36802274-6387-46A3-8FFE-4A1D7A2DD252}" dt="2018-09-18T16:45:45.079" v="288" actId="1076"/>
        <pc:sldMkLst>
          <pc:docMk/>
          <pc:sldMk cId="667888814" sldId="511"/>
        </pc:sldMkLst>
        <pc:spChg chg="add del mod">
          <ac:chgData name="Kathleen Dutton" userId="08d83b95-70ac-4ffd-b39e-ef751bcb4333" providerId="ADAL" clId="{36802274-6387-46A3-8FFE-4A1D7A2DD252}" dt="2018-09-18T16:04:07.899" v="91" actId="478"/>
          <ac:spMkLst>
            <pc:docMk/>
            <pc:sldMk cId="667888814" sldId="511"/>
            <ac:spMk id="3" creationId="{A1E32BA6-EA3C-4D6B-8905-0E745A398B17}"/>
          </ac:spMkLst>
        </pc:spChg>
        <pc:spChg chg="mod">
          <ac:chgData name="Kathleen Dutton" userId="08d83b95-70ac-4ffd-b39e-ef751bcb4333" providerId="ADAL" clId="{36802274-6387-46A3-8FFE-4A1D7A2DD252}" dt="2018-09-18T16:45:41.094" v="287" actId="1076"/>
          <ac:spMkLst>
            <pc:docMk/>
            <pc:sldMk cId="667888814" sldId="511"/>
            <ac:spMk id="4" creationId="{1B46B096-C800-4E94-954F-5B6AA5216A3A}"/>
          </ac:spMkLst>
        </pc:spChg>
        <pc:picChg chg="mod">
          <ac:chgData name="Kathleen Dutton" userId="08d83b95-70ac-4ffd-b39e-ef751bcb4333" providerId="ADAL" clId="{36802274-6387-46A3-8FFE-4A1D7A2DD252}" dt="2018-09-18T16:45:45.079" v="288" actId="1076"/>
          <ac:picMkLst>
            <pc:docMk/>
            <pc:sldMk cId="667888814" sldId="511"/>
            <ac:picMk id="5" creationId="{A1378D88-056D-42F4-936F-F9B5F43695A0}"/>
          </ac:picMkLst>
        </pc:picChg>
      </pc:sldChg>
      <pc:sldChg chg="addSp delSp modSp">
        <pc:chgData name="Kathleen Dutton" userId="08d83b95-70ac-4ffd-b39e-ef751bcb4333" providerId="ADAL" clId="{36802274-6387-46A3-8FFE-4A1D7A2DD252}" dt="2018-09-18T16:45:49.642" v="289" actId="1076"/>
        <pc:sldMkLst>
          <pc:docMk/>
          <pc:sldMk cId="913028853" sldId="512"/>
        </pc:sldMkLst>
        <pc:spChg chg="add del mod">
          <ac:chgData name="Kathleen Dutton" userId="08d83b95-70ac-4ffd-b39e-ef751bcb4333" providerId="ADAL" clId="{36802274-6387-46A3-8FFE-4A1D7A2DD252}" dt="2018-09-18T16:04:12.758" v="93" actId="478"/>
          <ac:spMkLst>
            <pc:docMk/>
            <pc:sldMk cId="913028853" sldId="512"/>
            <ac:spMk id="3" creationId="{3FA022B3-E519-43E4-A70A-9DC618D5B198}"/>
          </ac:spMkLst>
        </pc:spChg>
        <pc:spChg chg="mod">
          <ac:chgData name="Kathleen Dutton" userId="08d83b95-70ac-4ffd-b39e-ef751bcb4333" providerId="ADAL" clId="{36802274-6387-46A3-8FFE-4A1D7A2DD252}" dt="2018-09-18T16:45:49.642" v="289" actId="1076"/>
          <ac:spMkLst>
            <pc:docMk/>
            <pc:sldMk cId="913028853" sldId="512"/>
            <ac:spMk id="4" creationId="{1ED73F6D-28B1-471C-81C3-E68793A39981}"/>
          </ac:spMkLst>
        </pc:spChg>
      </pc:sldChg>
      <pc:sldChg chg="addSp delSp modSp">
        <pc:chgData name="Kathleen Dutton" userId="08d83b95-70ac-4ffd-b39e-ef751bcb4333" providerId="ADAL" clId="{36802274-6387-46A3-8FFE-4A1D7A2DD252}" dt="2018-09-18T16:04:21.513" v="94" actId="478"/>
        <pc:sldMkLst>
          <pc:docMk/>
          <pc:sldMk cId="2865806109" sldId="514"/>
        </pc:sldMkLst>
        <pc:spChg chg="add del mod">
          <ac:chgData name="Kathleen Dutton" userId="08d83b95-70ac-4ffd-b39e-ef751bcb4333" providerId="ADAL" clId="{36802274-6387-46A3-8FFE-4A1D7A2DD252}" dt="2018-09-18T16:04:21.513" v="94" actId="478"/>
          <ac:spMkLst>
            <pc:docMk/>
            <pc:sldMk cId="2865806109" sldId="514"/>
            <ac:spMk id="3" creationId="{78AB566F-4143-4884-8053-F70D4EB41027}"/>
          </ac:spMkLst>
        </pc:spChg>
      </pc:sldChg>
      <pc:sldChg chg="addSp delSp modSp">
        <pc:chgData name="Kathleen Dutton" userId="08d83b95-70ac-4ffd-b39e-ef751bcb4333" providerId="ADAL" clId="{36802274-6387-46A3-8FFE-4A1D7A2DD252}" dt="2018-09-18T16:04:24.810" v="95" actId="478"/>
        <pc:sldMkLst>
          <pc:docMk/>
          <pc:sldMk cId="1567756674" sldId="515"/>
        </pc:sldMkLst>
        <pc:spChg chg="add del mod">
          <ac:chgData name="Kathleen Dutton" userId="08d83b95-70ac-4ffd-b39e-ef751bcb4333" providerId="ADAL" clId="{36802274-6387-46A3-8FFE-4A1D7A2DD252}" dt="2018-09-18T16:04:24.810" v="95" actId="478"/>
          <ac:spMkLst>
            <pc:docMk/>
            <pc:sldMk cId="1567756674" sldId="515"/>
            <ac:spMk id="2" creationId="{49823952-301A-442F-912A-FF5112097557}"/>
          </ac:spMkLst>
        </pc:spChg>
      </pc:sldChg>
      <pc:sldChg chg="addSp delSp modSp">
        <pc:chgData name="Kathleen Dutton" userId="08d83b95-70ac-4ffd-b39e-ef751bcb4333" providerId="ADAL" clId="{36802274-6387-46A3-8FFE-4A1D7A2DD252}" dt="2018-09-18T16:46:00.849" v="290" actId="1076"/>
        <pc:sldMkLst>
          <pc:docMk/>
          <pc:sldMk cId="1461377865" sldId="516"/>
        </pc:sldMkLst>
        <pc:spChg chg="add del mod">
          <ac:chgData name="Kathleen Dutton" userId="08d83b95-70ac-4ffd-b39e-ef751bcb4333" providerId="ADAL" clId="{36802274-6387-46A3-8FFE-4A1D7A2DD252}" dt="2018-09-18T16:04:27.436" v="96" actId="478"/>
          <ac:spMkLst>
            <pc:docMk/>
            <pc:sldMk cId="1461377865" sldId="516"/>
            <ac:spMk id="3" creationId="{C64CF164-0532-4F6B-A5EE-C2E451818667}"/>
          </ac:spMkLst>
        </pc:spChg>
        <pc:spChg chg="mod">
          <ac:chgData name="Kathleen Dutton" userId="08d83b95-70ac-4ffd-b39e-ef751bcb4333" providerId="ADAL" clId="{36802274-6387-46A3-8FFE-4A1D7A2DD252}" dt="2018-09-18T16:46:00.849" v="290" actId="1076"/>
          <ac:spMkLst>
            <pc:docMk/>
            <pc:sldMk cId="1461377865" sldId="516"/>
            <ac:spMk id="4" creationId="{92F67742-161D-4D83-9158-69E4E18FA83A}"/>
          </ac:spMkLst>
        </pc:spChg>
      </pc:sldChg>
      <pc:sldChg chg="addSp delSp modSp modNotesTx">
        <pc:chgData name="Kathleen Dutton" userId="08d83b95-70ac-4ffd-b39e-ef751bcb4333" providerId="ADAL" clId="{36802274-6387-46A3-8FFE-4A1D7A2DD252}" dt="2018-09-18T16:18:22.542" v="251" actId="2"/>
        <pc:sldMkLst>
          <pc:docMk/>
          <pc:sldMk cId="1101745461" sldId="517"/>
        </pc:sldMkLst>
        <pc:spChg chg="add del mod">
          <ac:chgData name="Kathleen Dutton" userId="08d83b95-70ac-4ffd-b39e-ef751bcb4333" providerId="ADAL" clId="{36802274-6387-46A3-8FFE-4A1D7A2DD252}" dt="2018-09-18T16:04:29.936" v="97" actId="478"/>
          <ac:spMkLst>
            <pc:docMk/>
            <pc:sldMk cId="1101745461" sldId="517"/>
            <ac:spMk id="3" creationId="{47F8A729-0938-448E-B66E-9D3F32AEAF39}"/>
          </ac:spMkLst>
        </pc:spChg>
      </pc:sldChg>
      <pc:sldChg chg="addSp delSp modSp">
        <pc:chgData name="Kathleen Dutton" userId="08d83b95-70ac-4ffd-b39e-ef751bcb4333" providerId="ADAL" clId="{36802274-6387-46A3-8FFE-4A1D7A2DD252}" dt="2018-09-18T16:04:33.624" v="98" actId="478"/>
        <pc:sldMkLst>
          <pc:docMk/>
          <pc:sldMk cId="936051789" sldId="518"/>
        </pc:sldMkLst>
        <pc:spChg chg="add del mod">
          <ac:chgData name="Kathleen Dutton" userId="08d83b95-70ac-4ffd-b39e-ef751bcb4333" providerId="ADAL" clId="{36802274-6387-46A3-8FFE-4A1D7A2DD252}" dt="2018-09-18T16:04:33.624" v="98" actId="478"/>
          <ac:spMkLst>
            <pc:docMk/>
            <pc:sldMk cId="936051789" sldId="518"/>
            <ac:spMk id="3" creationId="{A8D4BA27-6944-4280-BFFC-8699BE0185DC}"/>
          </ac:spMkLst>
        </pc:spChg>
      </pc:sldChg>
      <pc:sldChg chg="addSp delSp modSp">
        <pc:chgData name="Kathleen Dutton" userId="08d83b95-70ac-4ffd-b39e-ef751bcb4333" providerId="ADAL" clId="{36802274-6387-46A3-8FFE-4A1D7A2DD252}" dt="2018-09-18T16:05:04.035" v="103" actId="478"/>
        <pc:sldMkLst>
          <pc:docMk/>
          <pc:sldMk cId="712345824" sldId="534"/>
        </pc:sldMkLst>
        <pc:spChg chg="add del mod">
          <ac:chgData name="Kathleen Dutton" userId="08d83b95-70ac-4ffd-b39e-ef751bcb4333" providerId="ADAL" clId="{36802274-6387-46A3-8FFE-4A1D7A2DD252}" dt="2018-09-18T16:05:04.035" v="103" actId="478"/>
          <ac:spMkLst>
            <pc:docMk/>
            <pc:sldMk cId="712345824" sldId="534"/>
            <ac:spMk id="3" creationId="{970103EE-379E-4274-A0FA-DAA124F623E0}"/>
          </ac:spMkLst>
        </pc:spChg>
      </pc:sldChg>
      <pc:sldChg chg="addSp delSp modSp">
        <pc:chgData name="Kathleen Dutton" userId="08d83b95-70ac-4ffd-b39e-ef751bcb4333" providerId="ADAL" clId="{36802274-6387-46A3-8FFE-4A1D7A2DD252}" dt="2018-09-18T16:46:17.257" v="292" actId="1076"/>
        <pc:sldMkLst>
          <pc:docMk/>
          <pc:sldMk cId="3131012023" sldId="535"/>
        </pc:sldMkLst>
        <pc:spChg chg="add del mod">
          <ac:chgData name="Kathleen Dutton" userId="08d83b95-70ac-4ffd-b39e-ef751bcb4333" providerId="ADAL" clId="{36802274-6387-46A3-8FFE-4A1D7A2DD252}" dt="2018-09-18T16:05:27.371" v="110" actId="478"/>
          <ac:spMkLst>
            <pc:docMk/>
            <pc:sldMk cId="3131012023" sldId="535"/>
            <ac:spMk id="3" creationId="{5A404E02-5EC3-4022-AA1D-26930E9D36B8}"/>
          </ac:spMkLst>
        </pc:spChg>
        <pc:spChg chg="mod">
          <ac:chgData name="Kathleen Dutton" userId="08d83b95-70ac-4ffd-b39e-ef751bcb4333" providerId="ADAL" clId="{36802274-6387-46A3-8FFE-4A1D7A2DD252}" dt="2018-09-18T16:46:17.257" v="292" actId="1076"/>
          <ac:spMkLst>
            <pc:docMk/>
            <pc:sldMk cId="3131012023" sldId="535"/>
            <ac:spMk id="4" creationId="{EC450C6B-6FF5-4189-8F3F-02376902E9D5}"/>
          </ac:spMkLst>
        </pc:spChg>
      </pc:sldChg>
      <pc:sldChg chg="addSp delSp modSp">
        <pc:chgData name="Kathleen Dutton" userId="08d83b95-70ac-4ffd-b39e-ef751bcb4333" providerId="ADAL" clId="{36802274-6387-46A3-8FFE-4A1D7A2DD252}" dt="2018-09-18T16:05:31.480" v="112" actId="478"/>
        <pc:sldMkLst>
          <pc:docMk/>
          <pc:sldMk cId="2698624808" sldId="536"/>
        </pc:sldMkLst>
        <pc:spChg chg="add del mod">
          <ac:chgData name="Kathleen Dutton" userId="08d83b95-70ac-4ffd-b39e-ef751bcb4333" providerId="ADAL" clId="{36802274-6387-46A3-8FFE-4A1D7A2DD252}" dt="2018-09-18T16:05:31.480" v="112" actId="478"/>
          <ac:spMkLst>
            <pc:docMk/>
            <pc:sldMk cId="2698624808" sldId="536"/>
            <ac:spMk id="3" creationId="{64B53C0B-3195-4A7F-893C-82608B14B470}"/>
          </ac:spMkLst>
        </pc:spChg>
      </pc:sldChg>
      <pc:sldChg chg="addSp delSp modSp modNotesTx">
        <pc:chgData name="Kathleen Dutton" userId="08d83b95-70ac-4ffd-b39e-ef751bcb4333" providerId="ADAL" clId="{36802274-6387-46A3-8FFE-4A1D7A2DD252}" dt="2018-09-18T16:18:35.590" v="256" actId="20577"/>
        <pc:sldMkLst>
          <pc:docMk/>
          <pc:sldMk cId="1946992140" sldId="537"/>
        </pc:sldMkLst>
        <pc:spChg chg="add del mod">
          <ac:chgData name="Kathleen Dutton" userId="08d83b95-70ac-4ffd-b39e-ef751bcb4333" providerId="ADAL" clId="{36802274-6387-46A3-8FFE-4A1D7A2DD252}" dt="2018-09-18T16:05:10.786" v="106" actId="478"/>
          <ac:spMkLst>
            <pc:docMk/>
            <pc:sldMk cId="1946992140" sldId="537"/>
            <ac:spMk id="3" creationId="{0138BCDE-BE06-4888-B347-06FE3B1B4A3A}"/>
          </ac:spMkLst>
        </pc:spChg>
      </pc:sldChg>
      <pc:sldChg chg="addSp delSp modSp">
        <pc:chgData name="Kathleen Dutton" userId="08d83b95-70ac-4ffd-b39e-ef751bcb4333" providerId="ADAL" clId="{36802274-6387-46A3-8FFE-4A1D7A2DD252}" dt="2018-09-18T16:05:14.130" v="107" actId="478"/>
        <pc:sldMkLst>
          <pc:docMk/>
          <pc:sldMk cId="3906182310" sldId="538"/>
        </pc:sldMkLst>
        <pc:spChg chg="add del mod">
          <ac:chgData name="Kathleen Dutton" userId="08d83b95-70ac-4ffd-b39e-ef751bcb4333" providerId="ADAL" clId="{36802274-6387-46A3-8FFE-4A1D7A2DD252}" dt="2018-09-18T16:05:14.130" v="107" actId="478"/>
          <ac:spMkLst>
            <pc:docMk/>
            <pc:sldMk cId="3906182310" sldId="538"/>
            <ac:spMk id="3" creationId="{679F2329-B5FB-4BCB-B939-EF6652158131}"/>
          </ac:spMkLst>
        </pc:spChg>
      </pc:sldChg>
      <pc:sldChg chg="addSp delSp modSp">
        <pc:chgData name="Kathleen Dutton" userId="08d83b95-70ac-4ffd-b39e-ef751bcb4333" providerId="ADAL" clId="{36802274-6387-46A3-8FFE-4A1D7A2DD252}" dt="2018-09-18T16:47:39.328" v="301" actId="1076"/>
        <pc:sldMkLst>
          <pc:docMk/>
          <pc:sldMk cId="243311688" sldId="539"/>
        </pc:sldMkLst>
        <pc:spChg chg="add del mod">
          <ac:chgData name="Kathleen Dutton" userId="08d83b95-70ac-4ffd-b39e-ef751bcb4333" providerId="ADAL" clId="{36802274-6387-46A3-8FFE-4A1D7A2DD252}" dt="2018-09-18T16:07:40.418" v="151" actId="478"/>
          <ac:spMkLst>
            <pc:docMk/>
            <pc:sldMk cId="243311688" sldId="539"/>
            <ac:spMk id="3" creationId="{FD2C4AF4-897B-4835-881D-DE10A9AFCFA0}"/>
          </ac:spMkLst>
        </pc:spChg>
        <pc:spChg chg="mod">
          <ac:chgData name="Kathleen Dutton" userId="08d83b95-70ac-4ffd-b39e-ef751bcb4333" providerId="ADAL" clId="{36802274-6387-46A3-8FFE-4A1D7A2DD252}" dt="2018-09-18T16:47:39.328" v="301" actId="1076"/>
          <ac:spMkLst>
            <pc:docMk/>
            <pc:sldMk cId="243311688" sldId="539"/>
            <ac:spMk id="4" creationId="{B8C333DF-A23A-4EBB-8345-9BCFBCE83EBB}"/>
          </ac:spMkLst>
        </pc:spChg>
      </pc:sldChg>
      <pc:sldChg chg="addSp delSp modSp">
        <pc:chgData name="Kathleen Dutton" userId="08d83b95-70ac-4ffd-b39e-ef751bcb4333" providerId="ADAL" clId="{36802274-6387-46A3-8FFE-4A1D7A2DD252}" dt="2018-09-18T16:07:48.013" v="155" actId="478"/>
        <pc:sldMkLst>
          <pc:docMk/>
          <pc:sldMk cId="658533214" sldId="540"/>
        </pc:sldMkLst>
        <pc:spChg chg="add del mod">
          <ac:chgData name="Kathleen Dutton" userId="08d83b95-70ac-4ffd-b39e-ef751bcb4333" providerId="ADAL" clId="{36802274-6387-46A3-8FFE-4A1D7A2DD252}" dt="2018-09-18T16:07:48.013" v="155" actId="478"/>
          <ac:spMkLst>
            <pc:docMk/>
            <pc:sldMk cId="658533214" sldId="540"/>
            <ac:spMk id="3" creationId="{5EEDD371-FCB0-4061-8185-0900ACF4F564}"/>
          </ac:spMkLst>
        </pc:spChg>
      </pc:sldChg>
      <pc:sldChg chg="addSp delSp modSp">
        <pc:chgData name="Kathleen Dutton" userId="08d83b95-70ac-4ffd-b39e-ef751bcb4333" providerId="ADAL" clId="{36802274-6387-46A3-8FFE-4A1D7A2DD252}" dt="2018-09-18T16:47:56.423" v="304" actId="1076"/>
        <pc:sldMkLst>
          <pc:docMk/>
          <pc:sldMk cId="3349112557" sldId="541"/>
        </pc:sldMkLst>
        <pc:spChg chg="add del mod">
          <ac:chgData name="Kathleen Dutton" userId="08d83b95-70ac-4ffd-b39e-ef751bcb4333" providerId="ADAL" clId="{36802274-6387-46A3-8FFE-4A1D7A2DD252}" dt="2018-09-18T16:07:49.810" v="156" actId="478"/>
          <ac:spMkLst>
            <pc:docMk/>
            <pc:sldMk cId="3349112557" sldId="541"/>
            <ac:spMk id="3" creationId="{5DEC8AFF-3DB4-4CDF-B40F-6F7F6F69ADDD}"/>
          </ac:spMkLst>
        </pc:spChg>
        <pc:spChg chg="mod">
          <ac:chgData name="Kathleen Dutton" userId="08d83b95-70ac-4ffd-b39e-ef751bcb4333" providerId="ADAL" clId="{36802274-6387-46A3-8FFE-4A1D7A2DD252}" dt="2018-09-18T16:47:56.423" v="304" actId="1076"/>
          <ac:spMkLst>
            <pc:docMk/>
            <pc:sldMk cId="3349112557" sldId="541"/>
            <ac:spMk id="4" creationId="{4A5EE9B6-0859-4D94-BC48-E775F2DBEE16}"/>
          </ac:spMkLst>
        </pc:spChg>
      </pc:sldChg>
      <pc:sldChg chg="addSp delSp modSp">
        <pc:chgData name="Kathleen Dutton" userId="08d83b95-70ac-4ffd-b39e-ef751bcb4333" providerId="ADAL" clId="{36802274-6387-46A3-8FFE-4A1D7A2DD252}" dt="2018-09-18T16:10:41.877" v="196" actId="478"/>
        <pc:sldMkLst>
          <pc:docMk/>
          <pc:sldMk cId="88608838" sldId="544"/>
        </pc:sldMkLst>
        <pc:spChg chg="add del mod">
          <ac:chgData name="Kathleen Dutton" userId="08d83b95-70ac-4ffd-b39e-ef751bcb4333" providerId="ADAL" clId="{36802274-6387-46A3-8FFE-4A1D7A2DD252}" dt="2018-09-18T16:10:41.877" v="196" actId="478"/>
          <ac:spMkLst>
            <pc:docMk/>
            <pc:sldMk cId="88608838" sldId="544"/>
            <ac:spMk id="2" creationId="{2275ED1F-E56A-4DB2-BB87-A0CB1D473CEC}"/>
          </ac:spMkLst>
        </pc:spChg>
        <pc:spChg chg="add del">
          <ac:chgData name="Kathleen Dutton" userId="08d83b95-70ac-4ffd-b39e-ef751bcb4333" providerId="ADAL" clId="{36802274-6387-46A3-8FFE-4A1D7A2DD252}" dt="2018-09-18T16:10:40.471" v="195" actId="478"/>
          <ac:spMkLst>
            <pc:docMk/>
            <pc:sldMk cId="88608838" sldId="544"/>
            <ac:spMk id="15" creationId="{BAF2B5C1-AB13-43BB-AD5F-B834708CBDAB}"/>
          </ac:spMkLst>
        </pc:spChg>
      </pc:sldChg>
      <pc:sldChg chg="modNotesTx">
        <pc:chgData name="Kathleen Dutton" userId="08d83b95-70ac-4ffd-b39e-ef751bcb4333" providerId="ADAL" clId="{36802274-6387-46A3-8FFE-4A1D7A2DD252}" dt="2018-09-18T16:17:36.335" v="241" actId="2"/>
        <pc:sldMkLst>
          <pc:docMk/>
          <pc:sldMk cId="2677462165" sldId="547"/>
        </pc:sldMkLst>
      </pc:sldChg>
      <pc:sldChg chg="delSp modSp">
        <pc:chgData name="Kathleen Dutton" userId="08d83b95-70ac-4ffd-b39e-ef751bcb4333" providerId="ADAL" clId="{36802274-6387-46A3-8FFE-4A1D7A2DD252}" dt="2018-09-18T15:57:25.041" v="21" actId="120"/>
        <pc:sldMkLst>
          <pc:docMk/>
          <pc:sldMk cId="99359486" sldId="548"/>
        </pc:sldMkLst>
        <pc:graphicFrameChg chg="modGraphic">
          <ac:chgData name="Kathleen Dutton" userId="08d83b95-70ac-4ffd-b39e-ef751bcb4333" providerId="ADAL" clId="{36802274-6387-46A3-8FFE-4A1D7A2DD252}" dt="2018-09-18T15:57:25.041" v="21" actId="120"/>
          <ac:graphicFrameMkLst>
            <pc:docMk/>
            <pc:sldMk cId="99359486" sldId="548"/>
            <ac:graphicFrameMk id="5" creationId="{C96AF7FC-83B9-4F8B-8D73-D6A609FF98F1}"/>
          </ac:graphicFrameMkLst>
        </pc:graphicFrameChg>
        <pc:picChg chg="del">
          <ac:chgData name="Kathleen Dutton" userId="08d83b95-70ac-4ffd-b39e-ef751bcb4333" providerId="ADAL" clId="{36802274-6387-46A3-8FFE-4A1D7A2DD252}" dt="2018-09-18T15:56:45.355" v="13" actId="478"/>
          <ac:picMkLst>
            <pc:docMk/>
            <pc:sldMk cId="99359486" sldId="548"/>
            <ac:picMk id="1026" creationId="{C8C967FE-DB48-4CF7-B68C-5EFE984D75DB}"/>
          </ac:picMkLst>
        </pc:picChg>
      </pc:sldChg>
      <pc:sldChg chg="delSp modSp">
        <pc:chgData name="Kathleen Dutton" userId="08d83b95-70ac-4ffd-b39e-ef751bcb4333" providerId="ADAL" clId="{36802274-6387-46A3-8FFE-4A1D7A2DD252}" dt="2018-09-18T15:57:14.860" v="20" actId="120"/>
        <pc:sldMkLst>
          <pc:docMk/>
          <pc:sldMk cId="2902702188" sldId="549"/>
        </pc:sldMkLst>
        <pc:graphicFrameChg chg="modGraphic">
          <ac:chgData name="Kathleen Dutton" userId="08d83b95-70ac-4ffd-b39e-ef751bcb4333" providerId="ADAL" clId="{36802274-6387-46A3-8FFE-4A1D7A2DD252}" dt="2018-09-18T15:57:14.860" v="20" actId="120"/>
          <ac:graphicFrameMkLst>
            <pc:docMk/>
            <pc:sldMk cId="2902702188" sldId="549"/>
            <ac:graphicFrameMk id="5" creationId="{C96AF7FC-83B9-4F8B-8D73-D6A609FF98F1}"/>
          </ac:graphicFrameMkLst>
        </pc:graphicFrameChg>
        <pc:picChg chg="del">
          <ac:chgData name="Kathleen Dutton" userId="08d83b95-70ac-4ffd-b39e-ef751bcb4333" providerId="ADAL" clId="{36802274-6387-46A3-8FFE-4A1D7A2DD252}" dt="2018-09-18T15:56:54.053" v="16" actId="478"/>
          <ac:picMkLst>
            <pc:docMk/>
            <pc:sldMk cId="2902702188" sldId="549"/>
            <ac:picMk id="1026" creationId="{C8C967FE-DB48-4CF7-B68C-5EFE984D75DB}"/>
          </ac:picMkLst>
        </pc:picChg>
      </pc:sldChg>
      <pc:sldChg chg="addSp delSp modSp">
        <pc:chgData name="Kathleen Dutton" userId="08d83b95-70ac-4ffd-b39e-ef751bcb4333" providerId="ADAL" clId="{36802274-6387-46A3-8FFE-4A1D7A2DD252}" dt="2018-09-18T15:59:43.480" v="24" actId="478"/>
        <pc:sldMkLst>
          <pc:docMk/>
          <pc:sldMk cId="1807914933" sldId="550"/>
        </pc:sldMkLst>
        <pc:spChg chg="add del mod">
          <ac:chgData name="Kathleen Dutton" userId="08d83b95-70ac-4ffd-b39e-ef751bcb4333" providerId="ADAL" clId="{36802274-6387-46A3-8FFE-4A1D7A2DD252}" dt="2018-09-18T15:59:43.480" v="24" actId="478"/>
          <ac:spMkLst>
            <pc:docMk/>
            <pc:sldMk cId="1807914933" sldId="550"/>
            <ac:spMk id="3" creationId="{DA82C897-5B37-4AA0-9922-02624B9C3B85}"/>
          </ac:spMkLst>
        </pc:spChg>
      </pc:sldChg>
      <pc:sldChg chg="addSp delSp modSp">
        <pc:chgData name="Kathleen Dutton" userId="08d83b95-70ac-4ffd-b39e-ef751bcb4333" providerId="ADAL" clId="{36802274-6387-46A3-8FFE-4A1D7A2DD252}" dt="2018-09-18T15:59:54.059" v="26" actId="478"/>
        <pc:sldMkLst>
          <pc:docMk/>
          <pc:sldMk cId="4002709791" sldId="551"/>
        </pc:sldMkLst>
        <pc:spChg chg="add del mod">
          <ac:chgData name="Kathleen Dutton" userId="08d83b95-70ac-4ffd-b39e-ef751bcb4333" providerId="ADAL" clId="{36802274-6387-46A3-8FFE-4A1D7A2DD252}" dt="2018-09-18T15:59:54.059" v="26" actId="478"/>
          <ac:spMkLst>
            <pc:docMk/>
            <pc:sldMk cId="4002709791" sldId="551"/>
            <ac:spMk id="3" creationId="{9A571986-B97E-41AA-9409-96400DA2D29F}"/>
          </ac:spMkLst>
        </pc:spChg>
      </pc:sldChg>
      <pc:sldChg chg="addSp delSp modSp">
        <pc:chgData name="Kathleen Dutton" userId="08d83b95-70ac-4ffd-b39e-ef751bcb4333" providerId="ADAL" clId="{36802274-6387-46A3-8FFE-4A1D7A2DD252}" dt="2018-09-18T16:00:00.309" v="28" actId="478"/>
        <pc:sldMkLst>
          <pc:docMk/>
          <pc:sldMk cId="969112387" sldId="552"/>
        </pc:sldMkLst>
        <pc:spChg chg="add del mod">
          <ac:chgData name="Kathleen Dutton" userId="08d83b95-70ac-4ffd-b39e-ef751bcb4333" providerId="ADAL" clId="{36802274-6387-46A3-8FFE-4A1D7A2DD252}" dt="2018-09-18T16:00:00.309" v="28" actId="478"/>
          <ac:spMkLst>
            <pc:docMk/>
            <pc:sldMk cId="969112387" sldId="552"/>
            <ac:spMk id="3" creationId="{19E557A0-75F2-4F57-BAAC-9C5D57C32F21}"/>
          </ac:spMkLst>
        </pc:spChg>
      </pc:sldChg>
      <pc:sldChg chg="addSp delSp modSp">
        <pc:chgData name="Kathleen Dutton" userId="08d83b95-70ac-4ffd-b39e-ef751bcb4333" providerId="ADAL" clId="{36802274-6387-46A3-8FFE-4A1D7A2DD252}" dt="2018-09-18T16:05:01.796" v="102" actId="478"/>
        <pc:sldMkLst>
          <pc:docMk/>
          <pc:sldMk cId="3726197431" sldId="604"/>
        </pc:sldMkLst>
        <pc:spChg chg="add del mod">
          <ac:chgData name="Kathleen Dutton" userId="08d83b95-70ac-4ffd-b39e-ef751bcb4333" providerId="ADAL" clId="{36802274-6387-46A3-8FFE-4A1D7A2DD252}" dt="2018-09-18T16:05:00.640" v="101" actId="478"/>
          <ac:spMkLst>
            <pc:docMk/>
            <pc:sldMk cId="3726197431" sldId="604"/>
            <ac:spMk id="15" creationId="{210FED1F-00E1-42E7-A190-906C383B17C1}"/>
          </ac:spMkLst>
        </pc:spChg>
        <pc:spChg chg="add del mod">
          <ac:chgData name="Kathleen Dutton" userId="08d83b95-70ac-4ffd-b39e-ef751bcb4333" providerId="ADAL" clId="{36802274-6387-46A3-8FFE-4A1D7A2DD252}" dt="2018-09-18T16:05:01.796" v="102" actId="478"/>
          <ac:spMkLst>
            <pc:docMk/>
            <pc:sldMk cId="3726197431" sldId="604"/>
            <ac:spMk id="16" creationId="{7CC77AC2-68B1-487F-A0D4-52287A026548}"/>
          </ac:spMkLst>
        </pc:spChg>
      </pc:sldChg>
      <pc:sldChg chg="addSp delSp modSp">
        <pc:chgData name="Kathleen Dutton" userId="08d83b95-70ac-4ffd-b39e-ef751bcb4333" providerId="ADAL" clId="{36802274-6387-46A3-8FFE-4A1D7A2DD252}" dt="2018-09-18T16:05:23.735" v="109" actId="478"/>
        <pc:sldMkLst>
          <pc:docMk/>
          <pc:sldMk cId="2424781707" sldId="725"/>
        </pc:sldMkLst>
        <pc:spChg chg="add del mod">
          <ac:chgData name="Kathleen Dutton" userId="08d83b95-70ac-4ffd-b39e-ef751bcb4333" providerId="ADAL" clId="{36802274-6387-46A3-8FFE-4A1D7A2DD252}" dt="2018-09-18T16:05:23.735" v="109" actId="478"/>
          <ac:spMkLst>
            <pc:docMk/>
            <pc:sldMk cId="2424781707" sldId="725"/>
            <ac:spMk id="4" creationId="{1BACD7C2-838D-41FA-9C3E-3CF5DDA7253E}"/>
          </ac:spMkLst>
        </pc:spChg>
      </pc:sldChg>
      <pc:sldChg chg="addSp delSp modSp">
        <pc:chgData name="Kathleen Dutton" userId="08d83b95-70ac-4ffd-b39e-ef751bcb4333" providerId="ADAL" clId="{36802274-6387-46A3-8FFE-4A1D7A2DD252}" dt="2018-09-18T16:46:32.494" v="293" actId="1076"/>
        <pc:sldMkLst>
          <pc:docMk/>
          <pc:sldMk cId="536631479" sldId="726"/>
        </pc:sldMkLst>
        <pc:spChg chg="mod">
          <ac:chgData name="Kathleen Dutton" userId="08d83b95-70ac-4ffd-b39e-ef751bcb4333" providerId="ADAL" clId="{36802274-6387-46A3-8FFE-4A1D7A2DD252}" dt="2018-09-18T16:46:32.494" v="293" actId="1076"/>
          <ac:spMkLst>
            <pc:docMk/>
            <pc:sldMk cId="536631479" sldId="726"/>
            <ac:spMk id="3" creationId="{BC0AC270-8CCE-48D9-BE6E-031FCFF0FDD4}"/>
          </ac:spMkLst>
        </pc:spChg>
        <pc:spChg chg="add del mod">
          <ac:chgData name="Kathleen Dutton" userId="08d83b95-70ac-4ffd-b39e-ef751bcb4333" providerId="ADAL" clId="{36802274-6387-46A3-8FFE-4A1D7A2DD252}" dt="2018-09-18T16:05:36.340" v="114" actId="478"/>
          <ac:spMkLst>
            <pc:docMk/>
            <pc:sldMk cId="536631479" sldId="726"/>
            <ac:spMk id="4" creationId="{4952C5E7-62FB-41F2-BA68-6C44AE7B1999}"/>
          </ac:spMkLst>
        </pc:spChg>
      </pc:sldChg>
      <pc:sldChg chg="addSp delSp modSp">
        <pc:chgData name="Kathleen Dutton" userId="08d83b95-70ac-4ffd-b39e-ef751bcb4333" providerId="ADAL" clId="{36802274-6387-46A3-8FFE-4A1D7A2DD252}" dt="2018-09-18T16:05:46.326" v="116" actId="478"/>
        <pc:sldMkLst>
          <pc:docMk/>
          <pc:sldMk cId="439928820" sldId="727"/>
        </pc:sldMkLst>
        <pc:spChg chg="add del mod">
          <ac:chgData name="Kathleen Dutton" userId="08d83b95-70ac-4ffd-b39e-ef751bcb4333" providerId="ADAL" clId="{36802274-6387-46A3-8FFE-4A1D7A2DD252}" dt="2018-09-18T16:05:46.326" v="116" actId="478"/>
          <ac:spMkLst>
            <pc:docMk/>
            <pc:sldMk cId="439928820" sldId="727"/>
            <ac:spMk id="4" creationId="{A9B4EF5A-A330-479A-8A27-705F83B1F876}"/>
          </ac:spMkLst>
        </pc:spChg>
      </pc:sldChg>
      <pc:sldChg chg="addSp delSp modSp">
        <pc:chgData name="Kathleen Dutton" userId="08d83b95-70ac-4ffd-b39e-ef751bcb4333" providerId="ADAL" clId="{36802274-6387-46A3-8FFE-4A1D7A2DD252}" dt="2018-09-18T16:05:06.441" v="104" actId="478"/>
        <pc:sldMkLst>
          <pc:docMk/>
          <pc:sldMk cId="748207196" sldId="728"/>
        </pc:sldMkLst>
        <pc:spChg chg="add del mod">
          <ac:chgData name="Kathleen Dutton" userId="08d83b95-70ac-4ffd-b39e-ef751bcb4333" providerId="ADAL" clId="{36802274-6387-46A3-8FFE-4A1D7A2DD252}" dt="2018-09-18T16:05:06.441" v="104" actId="478"/>
          <ac:spMkLst>
            <pc:docMk/>
            <pc:sldMk cId="748207196" sldId="728"/>
            <ac:spMk id="157" creationId="{8648EE66-62E3-4C60-8708-03039D0792BB}"/>
          </ac:spMkLst>
        </pc:spChg>
      </pc:sldChg>
      <pc:sldChg chg="addSp delSp modSp">
        <pc:chgData name="Kathleen Dutton" userId="08d83b95-70ac-4ffd-b39e-ef751bcb4333" providerId="ADAL" clId="{36802274-6387-46A3-8FFE-4A1D7A2DD252}" dt="2018-09-18T16:46:12.584" v="291" actId="1076"/>
        <pc:sldMkLst>
          <pc:docMk/>
          <pc:sldMk cId="771937236" sldId="729"/>
        </pc:sldMkLst>
        <pc:spChg chg="mod">
          <ac:chgData name="Kathleen Dutton" userId="08d83b95-70ac-4ffd-b39e-ef751bcb4333" providerId="ADAL" clId="{36802274-6387-46A3-8FFE-4A1D7A2DD252}" dt="2018-09-18T16:46:12.584" v="291" actId="1076"/>
          <ac:spMkLst>
            <pc:docMk/>
            <pc:sldMk cId="771937236" sldId="729"/>
            <ac:spMk id="3" creationId="{6A026008-FE05-4B19-9345-68C749E04F3C}"/>
          </ac:spMkLst>
        </pc:spChg>
        <pc:spChg chg="add del mod">
          <ac:chgData name="Kathleen Dutton" userId="08d83b95-70ac-4ffd-b39e-ef751bcb4333" providerId="ADAL" clId="{36802274-6387-46A3-8FFE-4A1D7A2DD252}" dt="2018-09-18T16:05:18.990" v="108" actId="478"/>
          <ac:spMkLst>
            <pc:docMk/>
            <pc:sldMk cId="771937236" sldId="729"/>
            <ac:spMk id="4" creationId="{8D990909-029C-4FAF-BEB7-784156E2CC3F}"/>
          </ac:spMkLst>
        </pc:spChg>
      </pc:sldChg>
      <pc:sldChg chg="addSp delSp modSp">
        <pc:chgData name="Kathleen Dutton" userId="08d83b95-70ac-4ffd-b39e-ef751bcb4333" providerId="ADAL" clId="{36802274-6387-46A3-8FFE-4A1D7A2DD252}" dt="2018-09-18T16:05:52.705" v="119" actId="478"/>
        <pc:sldMkLst>
          <pc:docMk/>
          <pc:sldMk cId="1633211507" sldId="730"/>
        </pc:sldMkLst>
        <pc:spChg chg="add del">
          <ac:chgData name="Kathleen Dutton" userId="08d83b95-70ac-4ffd-b39e-ef751bcb4333" providerId="ADAL" clId="{36802274-6387-46A3-8FFE-4A1D7A2DD252}" dt="2018-09-18T16:05:51.033" v="118" actId="478"/>
          <ac:spMkLst>
            <pc:docMk/>
            <pc:sldMk cId="1633211507" sldId="730"/>
            <ac:spMk id="3" creationId="{0C7DF0EB-65E3-4453-A432-EF1F90511FEB}"/>
          </ac:spMkLst>
        </pc:spChg>
        <pc:spChg chg="add del mod">
          <ac:chgData name="Kathleen Dutton" userId="08d83b95-70ac-4ffd-b39e-ef751bcb4333" providerId="ADAL" clId="{36802274-6387-46A3-8FFE-4A1D7A2DD252}" dt="2018-09-18T16:05:52.705" v="119" actId="478"/>
          <ac:spMkLst>
            <pc:docMk/>
            <pc:sldMk cId="1633211507" sldId="730"/>
            <ac:spMk id="6" creationId="{3566B9C5-073C-4941-87EF-E2FC36252B9F}"/>
          </ac:spMkLst>
        </pc:spChg>
      </pc:sldChg>
      <pc:sldChg chg="addSp delSp modSp">
        <pc:chgData name="Kathleen Dutton" userId="08d83b95-70ac-4ffd-b39e-ef751bcb4333" providerId="ADAL" clId="{36802274-6387-46A3-8FFE-4A1D7A2DD252}" dt="2018-09-18T16:11:55.129" v="204" actId="478"/>
        <pc:sldMkLst>
          <pc:docMk/>
          <pc:sldMk cId="2608934204" sldId="732"/>
        </pc:sldMkLst>
        <pc:spChg chg="add del mod">
          <ac:chgData name="Kathleen Dutton" userId="08d83b95-70ac-4ffd-b39e-ef751bcb4333" providerId="ADAL" clId="{36802274-6387-46A3-8FFE-4A1D7A2DD252}" dt="2018-09-18T16:11:55.129" v="204" actId="478"/>
          <ac:spMkLst>
            <pc:docMk/>
            <pc:sldMk cId="2608934204" sldId="732"/>
            <ac:spMk id="2" creationId="{C1524FA3-0B0E-4A84-A40E-B57779B3E6A3}"/>
          </ac:spMkLst>
        </pc:spChg>
        <pc:spChg chg="mod">
          <ac:chgData name="Kathleen Dutton" userId="08d83b95-70ac-4ffd-b39e-ef751bcb4333" providerId="ADAL" clId="{36802274-6387-46A3-8FFE-4A1D7A2DD252}" dt="2018-09-18T16:11:52.410" v="203" actId="120"/>
          <ac:spMkLst>
            <pc:docMk/>
            <pc:sldMk cId="2608934204" sldId="732"/>
            <ac:spMk id="104" creationId="{00000000-0000-0000-0000-000000000000}"/>
          </ac:spMkLst>
        </pc:spChg>
      </pc:sldChg>
      <pc:sldChg chg="modSp">
        <pc:chgData name="Kathleen Dutton" userId="08d83b95-70ac-4ffd-b39e-ef751bcb4333" providerId="ADAL" clId="{36802274-6387-46A3-8FFE-4A1D7A2DD252}" dt="2018-09-18T16:12:26.961" v="210" actId="1076"/>
        <pc:sldMkLst>
          <pc:docMk/>
          <pc:sldMk cId="27259619" sldId="733"/>
        </pc:sldMkLst>
        <pc:spChg chg="mod">
          <ac:chgData name="Kathleen Dutton" userId="08d83b95-70ac-4ffd-b39e-ef751bcb4333" providerId="ADAL" clId="{36802274-6387-46A3-8FFE-4A1D7A2DD252}" dt="2018-09-18T16:12:22.601" v="209" actId="14100"/>
          <ac:spMkLst>
            <pc:docMk/>
            <pc:sldMk cId="27259619" sldId="733"/>
            <ac:spMk id="5" creationId="{00000000-0000-0000-0000-000000000000}"/>
          </ac:spMkLst>
        </pc:spChg>
        <pc:spChg chg="mod">
          <ac:chgData name="Kathleen Dutton" userId="08d83b95-70ac-4ffd-b39e-ef751bcb4333" providerId="ADAL" clId="{36802274-6387-46A3-8FFE-4A1D7A2DD252}" dt="2018-09-18T16:12:26.961" v="210" actId="1076"/>
          <ac:spMkLst>
            <pc:docMk/>
            <pc:sldMk cId="27259619" sldId="733"/>
            <ac:spMk id="8" creationId="{00000000-0000-0000-0000-000000000000}"/>
          </ac:spMkLst>
        </pc:spChg>
        <pc:picChg chg="mod">
          <ac:chgData name="Kathleen Dutton" userId="08d83b95-70ac-4ffd-b39e-ef751bcb4333" providerId="ADAL" clId="{36802274-6387-46A3-8FFE-4A1D7A2DD252}" dt="2018-09-18T16:12:15.864" v="208" actId="1076"/>
          <ac:picMkLst>
            <pc:docMk/>
            <pc:sldMk cId="27259619" sldId="733"/>
            <ac:picMk id="6" creationId="{00000000-0000-0000-0000-000000000000}"/>
          </ac:picMkLst>
        </pc:picChg>
        <pc:picChg chg="mod">
          <ac:chgData name="Kathleen Dutton" userId="08d83b95-70ac-4ffd-b39e-ef751bcb4333" providerId="ADAL" clId="{36802274-6387-46A3-8FFE-4A1D7A2DD252}" dt="2018-09-18T16:12:15.864" v="208" actId="1076"/>
          <ac:picMkLst>
            <pc:docMk/>
            <pc:sldMk cId="27259619" sldId="733"/>
            <ac:picMk id="7" creationId="{00000000-0000-0000-0000-000000000000}"/>
          </ac:picMkLst>
        </pc:picChg>
      </pc:sldChg>
      <pc:sldChg chg="modSp">
        <pc:chgData name="Kathleen Dutton" userId="08d83b95-70ac-4ffd-b39e-ef751bcb4333" providerId="ADAL" clId="{36802274-6387-46A3-8FFE-4A1D7A2DD252}" dt="2018-09-18T16:13:52.634" v="222" actId="20577"/>
        <pc:sldMkLst>
          <pc:docMk/>
          <pc:sldMk cId="1630808258" sldId="734"/>
        </pc:sldMkLst>
        <pc:spChg chg="mod">
          <ac:chgData name="Kathleen Dutton" userId="08d83b95-70ac-4ffd-b39e-ef751bcb4333" providerId="ADAL" clId="{36802274-6387-46A3-8FFE-4A1D7A2DD252}" dt="2018-09-18T16:13:52.634" v="222" actId="20577"/>
          <ac:spMkLst>
            <pc:docMk/>
            <pc:sldMk cId="1630808258" sldId="734"/>
            <ac:spMk id="3" creationId="{00000000-0000-0000-0000-000000000000}"/>
          </ac:spMkLst>
        </pc:spChg>
      </pc:sldChg>
      <pc:sldChg chg="addSp delSp modSp">
        <pc:chgData name="Kathleen Dutton" userId="08d83b95-70ac-4ffd-b39e-ef751bcb4333" providerId="ADAL" clId="{36802274-6387-46A3-8FFE-4A1D7A2DD252}" dt="2018-09-18T16:14:07.854" v="225" actId="1076"/>
        <pc:sldMkLst>
          <pc:docMk/>
          <pc:sldMk cId="877118013" sldId="735"/>
        </pc:sldMkLst>
        <pc:spChg chg="add del mod">
          <ac:chgData name="Kathleen Dutton" userId="08d83b95-70ac-4ffd-b39e-ef751bcb4333" providerId="ADAL" clId="{36802274-6387-46A3-8FFE-4A1D7A2DD252}" dt="2018-09-18T16:14:04.307" v="224" actId="478"/>
          <ac:spMkLst>
            <pc:docMk/>
            <pc:sldMk cId="877118013" sldId="735"/>
            <ac:spMk id="2" creationId="{FBA17964-F43F-4B7B-AE83-E60FD3B2A5F4}"/>
          </ac:spMkLst>
        </pc:spChg>
        <pc:graphicFrameChg chg="mod">
          <ac:chgData name="Kathleen Dutton" userId="08d83b95-70ac-4ffd-b39e-ef751bcb4333" providerId="ADAL" clId="{36802274-6387-46A3-8FFE-4A1D7A2DD252}" dt="2018-09-18T16:14:07.854" v="225" actId="1076"/>
          <ac:graphicFrameMkLst>
            <pc:docMk/>
            <pc:sldMk cId="877118013" sldId="735"/>
            <ac:graphicFrameMk id="7" creationId="{00000000-0000-0000-0000-000000000000}"/>
          </ac:graphicFrameMkLst>
        </pc:graphicFrameChg>
      </pc:sldChg>
      <pc:sldChg chg="modSp">
        <pc:chgData name="Kathleen Dutton" userId="08d83b95-70ac-4ffd-b39e-ef751bcb4333" providerId="ADAL" clId="{36802274-6387-46A3-8FFE-4A1D7A2DD252}" dt="2018-09-18T16:50:02.110" v="332" actId="14100"/>
        <pc:sldMkLst>
          <pc:docMk/>
          <pc:sldMk cId="664319414" sldId="736"/>
        </pc:sldMkLst>
        <pc:spChg chg="mod">
          <ac:chgData name="Kathleen Dutton" userId="08d83b95-70ac-4ffd-b39e-ef751bcb4333" providerId="ADAL" clId="{36802274-6387-46A3-8FFE-4A1D7A2DD252}" dt="2018-09-18T16:49:53.140" v="330" actId="27636"/>
          <ac:spMkLst>
            <pc:docMk/>
            <pc:sldMk cId="664319414" sldId="736"/>
            <ac:spMk id="3" creationId="{00000000-0000-0000-0000-000000000000}"/>
          </ac:spMkLst>
        </pc:spChg>
        <pc:picChg chg="mod">
          <ac:chgData name="Kathleen Dutton" userId="08d83b95-70ac-4ffd-b39e-ef751bcb4333" providerId="ADAL" clId="{36802274-6387-46A3-8FFE-4A1D7A2DD252}" dt="2018-09-18T16:50:02.110" v="332" actId="14100"/>
          <ac:picMkLst>
            <pc:docMk/>
            <pc:sldMk cId="664319414" sldId="736"/>
            <ac:picMk id="2050" creationId="{00000000-0000-0000-0000-000000000000}"/>
          </ac:picMkLst>
        </pc:picChg>
      </pc:sldChg>
      <pc:sldChg chg="modSp">
        <pc:chgData name="Kathleen Dutton" userId="08d83b95-70ac-4ffd-b39e-ef751bcb4333" providerId="ADAL" clId="{36802274-6387-46A3-8FFE-4A1D7A2DD252}" dt="2018-09-18T16:19:35.736" v="271" actId="2"/>
        <pc:sldMkLst>
          <pc:docMk/>
          <pc:sldMk cId="741423853" sldId="737"/>
        </pc:sldMkLst>
        <pc:spChg chg="mod">
          <ac:chgData name="Kathleen Dutton" userId="08d83b95-70ac-4ffd-b39e-ef751bcb4333" providerId="ADAL" clId="{36802274-6387-46A3-8FFE-4A1D7A2DD252}" dt="2018-09-18T16:19:33.814" v="270" actId="313"/>
          <ac:spMkLst>
            <pc:docMk/>
            <pc:sldMk cId="741423853" sldId="737"/>
            <ac:spMk id="2" creationId="{00000000-0000-0000-0000-000000000000}"/>
          </ac:spMkLst>
        </pc:spChg>
        <pc:spChg chg="mod">
          <ac:chgData name="Kathleen Dutton" userId="08d83b95-70ac-4ffd-b39e-ef751bcb4333" providerId="ADAL" clId="{36802274-6387-46A3-8FFE-4A1D7A2DD252}" dt="2018-09-18T16:19:35.736" v="271" actId="2"/>
          <ac:spMkLst>
            <pc:docMk/>
            <pc:sldMk cId="741423853" sldId="737"/>
            <ac:spMk id="3" creationId="{00000000-0000-0000-0000-000000000000}"/>
          </ac:spMkLst>
        </pc:spChg>
        <pc:spChg chg="mod">
          <ac:chgData name="Kathleen Dutton" userId="08d83b95-70ac-4ffd-b39e-ef751bcb4333" providerId="ADAL" clId="{36802274-6387-46A3-8FFE-4A1D7A2DD252}" dt="2018-09-18T16:16:00.837" v="240" actId="2711"/>
          <ac:spMkLst>
            <pc:docMk/>
            <pc:sldMk cId="741423853" sldId="737"/>
            <ac:spMk id="4" creationId="{00000000-0000-0000-0000-000000000000}"/>
          </ac:spMkLst>
        </pc:spChg>
      </pc:sldChg>
      <pc:sldChg chg="addSp delSp modSp modNotesTx">
        <pc:chgData name="Kathleen Dutton" userId="08d83b95-70ac-4ffd-b39e-ef751bcb4333" providerId="ADAL" clId="{36802274-6387-46A3-8FFE-4A1D7A2DD252}" dt="2018-09-18T16:18:27.574" v="255" actId="2"/>
        <pc:sldMkLst>
          <pc:docMk/>
          <pc:sldMk cId="3187384159" sldId="738"/>
        </pc:sldMkLst>
        <pc:spChg chg="del">
          <ac:chgData name="Kathleen Dutton" userId="08d83b95-70ac-4ffd-b39e-ef751bcb4333" providerId="ADAL" clId="{36802274-6387-46A3-8FFE-4A1D7A2DD252}" dt="2018-09-18T16:03:37.705" v="79" actId="2"/>
          <ac:spMkLst>
            <pc:docMk/>
            <pc:sldMk cId="3187384159" sldId="738"/>
            <ac:spMk id="3" creationId="{72180F73-4734-4D51-B82D-31BC91A58F8A}"/>
          </ac:spMkLst>
        </pc:spChg>
        <pc:spChg chg="del">
          <ac:chgData name="Kathleen Dutton" userId="08d83b95-70ac-4ffd-b39e-ef751bcb4333" providerId="ADAL" clId="{36802274-6387-46A3-8FFE-4A1D7A2DD252}" dt="2018-09-18T16:03:37.705" v="79" actId="2"/>
          <ac:spMkLst>
            <pc:docMk/>
            <pc:sldMk cId="3187384159" sldId="738"/>
            <ac:spMk id="5" creationId="{01131FEA-9987-429C-A8E5-708514600ABD}"/>
          </ac:spMkLst>
        </pc:spChg>
        <pc:spChg chg="add del mod">
          <ac:chgData name="Kathleen Dutton" userId="08d83b95-70ac-4ffd-b39e-ef751bcb4333" providerId="ADAL" clId="{36802274-6387-46A3-8FFE-4A1D7A2DD252}" dt="2018-09-18T16:04:35.921" v="99" actId="478"/>
          <ac:spMkLst>
            <pc:docMk/>
            <pc:sldMk cId="3187384159" sldId="738"/>
            <ac:spMk id="6" creationId="{E561E89F-5B4B-46A9-954B-90BC4694ABF5}"/>
          </ac:spMkLst>
        </pc:spChg>
      </pc:sldChg>
      <pc:sldMasterChg chg="modSldLayout">
        <pc:chgData name="Kathleen Dutton" userId="08d83b95-70ac-4ffd-b39e-ef751bcb4333" providerId="ADAL" clId="{36802274-6387-46A3-8FFE-4A1D7A2DD252}" dt="2018-09-18T15:55:43.381" v="4" actId="1076"/>
        <pc:sldMasterMkLst>
          <pc:docMk/>
          <pc:sldMasterMk cId="1818495634" sldId="2147483648"/>
        </pc:sldMasterMkLst>
        <pc:sldLayoutChg chg="addSp modSp">
          <pc:chgData name="Kathleen Dutton" userId="08d83b95-70ac-4ffd-b39e-ef751bcb4333" providerId="ADAL" clId="{36802274-6387-46A3-8FFE-4A1D7A2DD252}" dt="2018-09-18T15:55:43.381" v="4" actId="1076"/>
          <pc:sldLayoutMkLst>
            <pc:docMk/>
            <pc:sldMasterMk cId="1818495634" sldId="2147483648"/>
            <pc:sldLayoutMk cId="1323839212" sldId="2147483661"/>
          </pc:sldLayoutMkLst>
          <pc:picChg chg="add mod">
            <ac:chgData name="Kathleen Dutton" userId="08d83b95-70ac-4ffd-b39e-ef751bcb4333" providerId="ADAL" clId="{36802274-6387-46A3-8FFE-4A1D7A2DD252}" dt="2018-09-18T15:55:43.381" v="4" actId="1076"/>
            <ac:picMkLst>
              <pc:docMk/>
              <pc:sldMasterMk cId="1818495634" sldId="2147483648"/>
              <pc:sldLayoutMk cId="1323839212" sldId="2147483661"/>
              <ac:picMk id="4" creationId="{812818DB-23A0-42AF-ABDF-A93A2A67C12D}"/>
            </ac:picMkLst>
          </pc:picChg>
        </pc:sldLayoutChg>
      </pc:sldMasterChg>
      <pc:sldMasterChg chg="addSp">
        <pc:chgData name="Kathleen Dutton" userId="08d83b95-70ac-4ffd-b39e-ef751bcb4333" providerId="ADAL" clId="{36802274-6387-46A3-8FFE-4A1D7A2DD252}" dt="2018-09-18T15:55:48.086" v="5" actId="2"/>
        <pc:sldMasterMkLst>
          <pc:docMk/>
          <pc:sldMasterMk cId="4265671417" sldId="2147483662"/>
        </pc:sldMasterMkLst>
        <pc:picChg chg="add">
          <ac:chgData name="Kathleen Dutton" userId="08d83b95-70ac-4ffd-b39e-ef751bcb4333" providerId="ADAL" clId="{36802274-6387-46A3-8FFE-4A1D7A2DD252}" dt="2018-09-18T15:55:48.086" v="5" actId="2"/>
          <ac:picMkLst>
            <pc:docMk/>
            <pc:sldMasterMk cId="4265671417" sldId="2147483662"/>
            <ac:picMk id="6" creationId="{456BFA79-F77C-4F52-AD30-5E295616A09D}"/>
          </ac:picMkLst>
        </pc:picChg>
      </pc:sldMasterChg>
      <pc:sldMasterChg chg="addSp">
        <pc:chgData name="Kathleen Dutton" userId="08d83b95-70ac-4ffd-b39e-ef751bcb4333" providerId="ADAL" clId="{36802274-6387-46A3-8FFE-4A1D7A2DD252}" dt="2018-09-18T15:55:58.573" v="6" actId="2"/>
        <pc:sldMasterMkLst>
          <pc:docMk/>
          <pc:sldMasterMk cId="1693815619" sldId="2147483675"/>
        </pc:sldMasterMkLst>
        <pc:picChg chg="add">
          <ac:chgData name="Kathleen Dutton" userId="08d83b95-70ac-4ffd-b39e-ef751bcb4333" providerId="ADAL" clId="{36802274-6387-46A3-8FFE-4A1D7A2DD252}" dt="2018-09-18T15:55:58.573" v="6" actId="2"/>
          <ac:picMkLst>
            <pc:docMk/>
            <pc:sldMasterMk cId="1693815619" sldId="2147483675"/>
            <ac:picMk id="9" creationId="{E3F2F493-A762-4E60-8B1C-F65AA85AE3CF}"/>
          </ac:picMkLst>
        </pc:picChg>
      </pc:sldMasterChg>
      <pc:sldMasterChg chg="addSp modSldLayout">
        <pc:chgData name="Kathleen Dutton" userId="08d83b95-70ac-4ffd-b39e-ef751bcb4333" providerId="ADAL" clId="{36802274-6387-46A3-8FFE-4A1D7A2DD252}" dt="2018-09-18T16:19:43.300" v="275" actId="2"/>
        <pc:sldMasterMkLst>
          <pc:docMk/>
          <pc:sldMasterMk cId="495176414" sldId="2147483706"/>
        </pc:sldMasterMkLst>
        <pc:picChg chg="add">
          <ac:chgData name="Kathleen Dutton" userId="08d83b95-70ac-4ffd-b39e-ef751bcb4333" providerId="ADAL" clId="{36802274-6387-46A3-8FFE-4A1D7A2DD252}" dt="2018-09-18T15:56:04.621" v="7" actId="2"/>
          <ac:picMkLst>
            <pc:docMk/>
            <pc:sldMasterMk cId="495176414" sldId="2147483706"/>
            <ac:picMk id="9" creationId="{8BCD4081-8444-445A-A900-C0853E9606EE}"/>
          </ac:picMkLst>
        </pc:picChg>
        <pc:sldLayoutChg chg="modSp">
          <pc:chgData name="Kathleen Dutton" userId="08d83b95-70ac-4ffd-b39e-ef751bcb4333" providerId="ADAL" clId="{36802274-6387-46A3-8FFE-4A1D7A2DD252}" dt="2018-09-18T16:19:40.378" v="273" actId="2"/>
          <pc:sldLayoutMkLst>
            <pc:docMk/>
            <pc:sldMasterMk cId="495176414" sldId="2147483706"/>
            <pc:sldLayoutMk cId="1151384268" sldId="2147483708"/>
          </pc:sldLayoutMkLst>
          <pc:spChg chg="mod">
            <ac:chgData name="Kathleen Dutton" userId="08d83b95-70ac-4ffd-b39e-ef751bcb4333" providerId="ADAL" clId="{36802274-6387-46A3-8FFE-4A1D7A2DD252}" dt="2018-09-18T16:19:40.378" v="273" actId="2"/>
            <ac:spMkLst>
              <pc:docMk/>
              <pc:sldMasterMk cId="495176414" sldId="2147483706"/>
              <pc:sldLayoutMk cId="1151384268" sldId="2147483708"/>
              <ac:spMk id="12" creationId="{E1C05B86-1160-4370-A04A-9508198B968C}"/>
            </ac:spMkLst>
          </pc:spChg>
        </pc:sldLayoutChg>
        <pc:sldLayoutChg chg="modSp">
          <pc:chgData name="Kathleen Dutton" userId="08d83b95-70ac-4ffd-b39e-ef751bcb4333" providerId="ADAL" clId="{36802274-6387-46A3-8FFE-4A1D7A2DD252}" dt="2018-09-18T16:19:43.300" v="275" actId="2"/>
          <pc:sldLayoutMkLst>
            <pc:docMk/>
            <pc:sldMasterMk cId="495176414" sldId="2147483706"/>
            <pc:sldLayoutMk cId="467441824" sldId="2147483709"/>
          </pc:sldLayoutMkLst>
          <pc:spChg chg="mod">
            <ac:chgData name="Kathleen Dutton" userId="08d83b95-70ac-4ffd-b39e-ef751bcb4333" providerId="ADAL" clId="{36802274-6387-46A3-8FFE-4A1D7A2DD252}" dt="2018-09-18T16:19:43.300" v="275" actId="2"/>
            <ac:spMkLst>
              <pc:docMk/>
              <pc:sldMasterMk cId="495176414" sldId="2147483706"/>
              <pc:sldLayoutMk cId="467441824" sldId="2147483709"/>
              <ac:spMk id="8" creationId="{D4614177-BBD8-49FC-B8FB-449297FBBE0B}"/>
            </ac:spMkLst>
          </pc:spChg>
        </pc:sldLayoutChg>
      </pc:sldMasterChg>
      <pc:sldMasterChg chg="modSldLayout">
        <pc:chgData name="Kathleen Dutton" userId="08d83b95-70ac-4ffd-b39e-ef751bcb4333" providerId="ADAL" clId="{36802274-6387-46A3-8FFE-4A1D7A2DD252}" dt="2018-09-18T15:56:24.588" v="9" actId="2"/>
        <pc:sldMasterMkLst>
          <pc:docMk/>
          <pc:sldMasterMk cId="918438642" sldId="2147483792"/>
        </pc:sldMasterMkLst>
        <pc:sldLayoutChg chg="addSp">
          <pc:chgData name="Kathleen Dutton" userId="08d83b95-70ac-4ffd-b39e-ef751bcb4333" providerId="ADAL" clId="{36802274-6387-46A3-8FFE-4A1D7A2DD252}" dt="2018-09-18T15:56:21.197" v="8" actId="2"/>
          <pc:sldLayoutMkLst>
            <pc:docMk/>
            <pc:sldMasterMk cId="918438642" sldId="2147483792"/>
            <pc:sldLayoutMk cId="4150806352" sldId="2147483793"/>
          </pc:sldLayoutMkLst>
          <pc:picChg chg="add">
            <ac:chgData name="Kathleen Dutton" userId="08d83b95-70ac-4ffd-b39e-ef751bcb4333" providerId="ADAL" clId="{36802274-6387-46A3-8FFE-4A1D7A2DD252}" dt="2018-09-18T15:56:21.197" v="8" actId="2"/>
            <ac:picMkLst>
              <pc:docMk/>
              <pc:sldMasterMk cId="918438642" sldId="2147483792"/>
              <pc:sldLayoutMk cId="4150806352" sldId="2147483793"/>
              <ac:picMk id="7" creationId="{CCA4E200-51BD-4E6F-BF4E-93C44BE2259C}"/>
            </ac:picMkLst>
          </pc:picChg>
        </pc:sldLayoutChg>
        <pc:sldLayoutChg chg="addSp">
          <pc:chgData name="Kathleen Dutton" userId="08d83b95-70ac-4ffd-b39e-ef751bcb4333" providerId="ADAL" clId="{36802274-6387-46A3-8FFE-4A1D7A2DD252}" dt="2018-09-18T15:56:24.588" v="9" actId="2"/>
          <pc:sldLayoutMkLst>
            <pc:docMk/>
            <pc:sldMasterMk cId="918438642" sldId="2147483792"/>
            <pc:sldLayoutMk cId="2204512220" sldId="2147483795"/>
          </pc:sldLayoutMkLst>
          <pc:picChg chg="add">
            <ac:chgData name="Kathleen Dutton" userId="08d83b95-70ac-4ffd-b39e-ef751bcb4333" providerId="ADAL" clId="{36802274-6387-46A3-8FFE-4A1D7A2DD252}" dt="2018-09-18T15:56:24.588" v="9" actId="2"/>
            <ac:picMkLst>
              <pc:docMk/>
              <pc:sldMasterMk cId="918438642" sldId="2147483792"/>
              <pc:sldLayoutMk cId="2204512220" sldId="2147483795"/>
              <ac:picMk id="10" creationId="{71C9B920-207F-4ECB-B7EA-8B74FFF825F3}"/>
            </ac:picMkLst>
          </pc:picChg>
        </pc:sldLayoutChg>
      </pc:sldMasterChg>
    </pc:docChg>
  </pc:docChgLst>
  <pc:docChgLst>
    <pc:chgData name="Arturo Hamilton" userId="S::ahamilton@mstecs.com::5c61d2f4-0efd-44bf-b648-041247b2840e" providerId="AD" clId="Web-{B854CCCE-6765-44BF-9183-559F5075E100}"/>
    <pc:docChg chg="modSld">
      <pc:chgData name="Arturo Hamilton" userId="S::ahamilton@mstecs.com::5c61d2f4-0efd-44bf-b648-041247b2840e" providerId="AD" clId="Web-{B854CCCE-6765-44BF-9183-559F5075E100}" dt="2018-10-04T15:00:23.400" v="90"/>
      <pc:docMkLst>
        <pc:docMk/>
      </pc:docMkLst>
      <pc:sldChg chg="modSp">
        <pc:chgData name="Arturo Hamilton" userId="S::ahamilton@mstecs.com::5c61d2f4-0efd-44bf-b648-041247b2840e" providerId="AD" clId="Web-{B854CCCE-6765-44BF-9183-559F5075E100}" dt="2018-10-04T14:58:22.821" v="31" actId="20577"/>
        <pc:sldMkLst>
          <pc:docMk/>
          <pc:sldMk cId="2677462165" sldId="547"/>
        </pc:sldMkLst>
        <pc:spChg chg="mod">
          <ac:chgData name="Arturo Hamilton" userId="S::ahamilton@mstecs.com::5c61d2f4-0efd-44bf-b648-041247b2840e" providerId="AD" clId="Web-{B854CCCE-6765-44BF-9183-559F5075E100}" dt="2018-10-04T14:58:01.509" v="0" actId="20577"/>
          <ac:spMkLst>
            <pc:docMk/>
            <pc:sldMk cId="2677462165" sldId="547"/>
            <ac:spMk id="5" creationId="{9569D192-E67A-429C-AD51-3ABB663A099E}"/>
          </ac:spMkLst>
        </pc:spChg>
        <pc:spChg chg="mod">
          <ac:chgData name="Arturo Hamilton" userId="S::ahamilton@mstecs.com::5c61d2f4-0efd-44bf-b648-041247b2840e" providerId="AD" clId="Web-{B854CCCE-6765-44BF-9183-559F5075E100}" dt="2018-10-04T14:58:22.821" v="31" actId="20577"/>
          <ac:spMkLst>
            <pc:docMk/>
            <pc:sldMk cId="2677462165" sldId="547"/>
            <ac:spMk id="10" creationId="{68F64577-808F-473B-8823-86F90DCCD8B1}"/>
          </ac:spMkLst>
        </pc:spChg>
      </pc:sldChg>
      <pc:sldChg chg="modSp">
        <pc:chgData name="Arturo Hamilton" userId="S::ahamilton@mstecs.com::5c61d2f4-0efd-44bf-b648-041247b2840e" providerId="AD" clId="Web-{B854CCCE-6765-44BF-9183-559F5075E100}" dt="2018-10-04T14:59:40.400" v="44"/>
        <pc:sldMkLst>
          <pc:docMk/>
          <pc:sldMk cId="99359486" sldId="548"/>
        </pc:sldMkLst>
        <pc:graphicFrameChg chg="mod modGraphic">
          <ac:chgData name="Arturo Hamilton" userId="S::ahamilton@mstecs.com::5c61d2f4-0efd-44bf-b648-041247b2840e" providerId="AD" clId="Web-{B854CCCE-6765-44BF-9183-559F5075E100}" dt="2018-10-04T14:59:40.400" v="44"/>
          <ac:graphicFrameMkLst>
            <pc:docMk/>
            <pc:sldMk cId="99359486" sldId="548"/>
            <ac:graphicFrameMk id="5" creationId="{C96AF7FC-83B9-4F8B-8D73-D6A609FF98F1}"/>
          </ac:graphicFrameMkLst>
        </pc:graphicFrameChg>
      </pc:sldChg>
      <pc:sldChg chg="modSp">
        <pc:chgData name="Arturo Hamilton" userId="S::ahamilton@mstecs.com::5c61d2f4-0efd-44bf-b648-041247b2840e" providerId="AD" clId="Web-{B854CCCE-6765-44BF-9183-559F5075E100}" dt="2018-10-04T15:00:23.400" v="90"/>
        <pc:sldMkLst>
          <pc:docMk/>
          <pc:sldMk cId="2902702188" sldId="549"/>
        </pc:sldMkLst>
        <pc:graphicFrameChg chg="mod modGraphic">
          <ac:chgData name="Arturo Hamilton" userId="S::ahamilton@mstecs.com::5c61d2f4-0efd-44bf-b648-041247b2840e" providerId="AD" clId="Web-{B854CCCE-6765-44BF-9183-559F5075E100}" dt="2018-10-04T15:00:23.400" v="90"/>
          <ac:graphicFrameMkLst>
            <pc:docMk/>
            <pc:sldMk cId="2902702188" sldId="549"/>
            <ac:graphicFrameMk id="5" creationId="{C96AF7FC-83B9-4F8B-8D73-D6A609FF98F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5084D-4671-42B8-92C6-5C4739ADA13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C104DD8F-3437-43ED-B68A-DA212DCDB254}">
      <dgm:prSet phldrT="[Text]"/>
      <dgm:spPr/>
      <dgm:t>
        <a:bodyPr/>
        <a:lstStyle/>
        <a:p>
          <a:r>
            <a:rPr lang="en-US"/>
            <a:t>Web Application</a:t>
          </a:r>
        </a:p>
      </dgm:t>
    </dgm:pt>
    <dgm:pt modelId="{EA17A1F0-6A7D-43DF-9746-831AB290BE6E}" type="parTrans" cxnId="{72770830-5343-442B-A221-A8ED92336241}">
      <dgm:prSet/>
      <dgm:spPr/>
      <dgm:t>
        <a:bodyPr/>
        <a:lstStyle/>
        <a:p>
          <a:endParaRPr lang="en-US"/>
        </a:p>
      </dgm:t>
    </dgm:pt>
    <dgm:pt modelId="{9B7C7E79-510F-4385-B018-287220066A16}" type="sibTrans" cxnId="{72770830-5343-442B-A221-A8ED92336241}">
      <dgm:prSet/>
      <dgm:spPr/>
      <dgm:t>
        <a:bodyPr/>
        <a:lstStyle/>
        <a:p>
          <a:endParaRPr lang="en-US"/>
        </a:p>
      </dgm:t>
    </dgm:pt>
    <dgm:pt modelId="{AFBB9E33-0B1F-4AE6-81EB-9ABA1297CF44}">
      <dgm:prSet phldrT="[Text]"/>
      <dgm:spPr/>
      <dgm:t>
        <a:bodyPr/>
        <a:lstStyle/>
        <a:p>
          <a:pPr>
            <a:buClr>
              <a:srgbClr val="0070C0"/>
            </a:buClr>
            <a:buSzPct val="70000"/>
          </a:pPr>
          <a:r>
            <a:rPr lang="en-US"/>
            <a:t>Web Server (IIS)</a:t>
          </a:r>
        </a:p>
      </dgm:t>
      <dgm:extLst>
        <a:ext uri="{E40237B7-FDA0-4F09-8148-C483321AD2D9}">
          <dgm14:cNvPr xmlns:dgm14="http://schemas.microsoft.com/office/drawing/2010/diagram" id="0" name=""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
      </dgm:extLst>
    </dgm:pt>
    <dgm:pt modelId="{EF1A7C19-E8A4-42ED-8DDF-AB50BE551695}" type="parTrans" cxnId="{D9FAC163-2A5B-4668-8602-8B943EBF8C1A}">
      <dgm:prSet/>
      <dgm:spPr/>
      <dgm:t>
        <a:bodyPr/>
        <a:lstStyle/>
        <a:p>
          <a:endParaRPr lang="en-US"/>
        </a:p>
      </dgm:t>
    </dgm:pt>
    <dgm:pt modelId="{670A44F5-C6CA-4BC4-8FE2-5D6E0BA1908D}" type="sibTrans" cxnId="{D9FAC163-2A5B-4668-8602-8B943EBF8C1A}">
      <dgm:prSet/>
      <dgm:spPr/>
      <dgm:t>
        <a:bodyPr/>
        <a:lstStyle/>
        <a:p>
          <a:endParaRPr lang="en-US"/>
        </a:p>
      </dgm:t>
    </dgm:pt>
    <dgm:pt modelId="{AB70A415-D508-4E2B-98C2-79A9A8AA8FDA}">
      <dgm:prSet phldrT="[Text]"/>
      <dgm:spPr/>
      <dgm:t>
        <a:bodyPr/>
        <a:lstStyle/>
        <a:p>
          <a:pPr>
            <a:buClr>
              <a:srgbClr val="0070C0"/>
            </a:buClr>
            <a:buSzPct val="70000"/>
          </a:pPr>
          <a:r>
            <a:rPr lang="en-US"/>
            <a:t>SQL Server</a:t>
          </a:r>
        </a:p>
      </dgm:t>
    </dgm:pt>
    <dgm:pt modelId="{75A6792D-9893-42B1-94DA-6E90BD0E6FA8}" type="parTrans" cxnId="{6BA1B70B-CA9C-4866-88D0-1E060A1E4B67}">
      <dgm:prSet/>
      <dgm:spPr/>
      <dgm:t>
        <a:bodyPr/>
        <a:lstStyle/>
        <a:p>
          <a:endParaRPr lang="en-US"/>
        </a:p>
      </dgm:t>
    </dgm:pt>
    <dgm:pt modelId="{D2C5F8E0-8CFF-4B3D-B063-3DB6E06F85DD}" type="sibTrans" cxnId="{6BA1B70B-CA9C-4866-88D0-1E060A1E4B67}">
      <dgm:prSet/>
      <dgm:spPr/>
      <dgm:t>
        <a:bodyPr/>
        <a:lstStyle/>
        <a:p>
          <a:endParaRPr lang="en-US"/>
        </a:p>
      </dgm:t>
    </dgm:pt>
    <dgm:pt modelId="{55E0077F-04FE-4AC0-B6F6-72F7A3BBC612}">
      <dgm:prSet phldrT="[Text]"/>
      <dgm:spPr/>
      <dgm:t>
        <a:bodyPr/>
        <a:lstStyle/>
        <a:p>
          <a:r>
            <a:rPr lang="en-US"/>
            <a:t>SharePoint</a:t>
          </a:r>
        </a:p>
      </dgm:t>
    </dgm:pt>
    <dgm:pt modelId="{DD1C5EC9-2075-487C-B60F-700C8876EEF8}" type="parTrans" cxnId="{4A1E308D-C3E1-4713-839B-3BDF5643CAB5}">
      <dgm:prSet/>
      <dgm:spPr/>
      <dgm:t>
        <a:bodyPr/>
        <a:lstStyle/>
        <a:p>
          <a:endParaRPr lang="en-US"/>
        </a:p>
      </dgm:t>
    </dgm:pt>
    <dgm:pt modelId="{791EA53F-A518-44E7-B1B9-56EEEEFCF603}" type="sibTrans" cxnId="{4A1E308D-C3E1-4713-839B-3BDF5643CAB5}">
      <dgm:prSet/>
      <dgm:spPr/>
      <dgm:t>
        <a:bodyPr/>
        <a:lstStyle/>
        <a:p>
          <a:endParaRPr lang="en-US"/>
        </a:p>
      </dgm:t>
    </dgm:pt>
    <dgm:pt modelId="{231E36AF-66AE-45CD-AD5E-3B58DE4FFB96}">
      <dgm:prSet phldrT="[Text]"/>
      <dgm:spPr/>
      <dgm:t>
        <a:bodyPr/>
        <a:lstStyle/>
        <a:p>
          <a:pPr>
            <a:buClr>
              <a:srgbClr val="0070C0"/>
            </a:buClr>
            <a:buSzPct val="70000"/>
          </a:pPr>
          <a:r>
            <a:rPr lang="en-US"/>
            <a:t>Web Front-Ends</a:t>
          </a:r>
        </a:p>
      </dgm:t>
    </dgm:pt>
    <dgm:pt modelId="{CC4216DE-B737-4070-BE66-6D376779F571}" type="parTrans" cxnId="{F2D3495F-5B14-4069-8E52-783F7B5B1EBD}">
      <dgm:prSet/>
      <dgm:spPr/>
      <dgm:t>
        <a:bodyPr/>
        <a:lstStyle/>
        <a:p>
          <a:endParaRPr lang="en-US"/>
        </a:p>
      </dgm:t>
    </dgm:pt>
    <dgm:pt modelId="{6700BFC4-59B4-4418-82D2-E7D94CF48610}" type="sibTrans" cxnId="{F2D3495F-5B14-4069-8E52-783F7B5B1EBD}">
      <dgm:prSet/>
      <dgm:spPr/>
      <dgm:t>
        <a:bodyPr/>
        <a:lstStyle/>
        <a:p>
          <a:endParaRPr lang="en-US"/>
        </a:p>
      </dgm:t>
    </dgm:pt>
    <dgm:pt modelId="{F6CD69F6-1EC3-42A4-84B8-CA739D605BE9}">
      <dgm:prSet phldrT="[Text]"/>
      <dgm:spPr/>
      <dgm:t>
        <a:bodyPr/>
        <a:lstStyle/>
        <a:p>
          <a:pPr>
            <a:buClr>
              <a:srgbClr val="0070C0"/>
            </a:buClr>
            <a:buSzPct val="70000"/>
          </a:pPr>
          <a:r>
            <a:rPr lang="en-US"/>
            <a:t>SQL Server(s)</a:t>
          </a:r>
        </a:p>
      </dgm:t>
    </dgm:pt>
    <dgm:pt modelId="{1F3BCC16-CFB5-40B8-8B43-8AF9308F20E4}" type="parTrans" cxnId="{F175EB60-E913-462D-8121-5F96BC56C6B9}">
      <dgm:prSet/>
      <dgm:spPr/>
      <dgm:t>
        <a:bodyPr/>
        <a:lstStyle/>
        <a:p>
          <a:endParaRPr lang="en-US"/>
        </a:p>
      </dgm:t>
    </dgm:pt>
    <dgm:pt modelId="{9ACF6A58-0D2D-4708-A8AC-F2FF0AE7E47B}" type="sibTrans" cxnId="{F175EB60-E913-462D-8121-5F96BC56C6B9}">
      <dgm:prSet/>
      <dgm:spPr/>
      <dgm:t>
        <a:bodyPr/>
        <a:lstStyle/>
        <a:p>
          <a:endParaRPr lang="en-US"/>
        </a:p>
      </dgm:t>
    </dgm:pt>
    <dgm:pt modelId="{B45C932A-CC7A-43D6-9CA8-BDA19211AC8C}">
      <dgm:prSet phldrT="[Text]"/>
      <dgm:spPr/>
      <dgm:t>
        <a:bodyPr/>
        <a:lstStyle/>
        <a:p>
          <a:pPr>
            <a:buClr>
              <a:srgbClr val="0070C0"/>
            </a:buClr>
            <a:buSzPct val="70000"/>
          </a:pPr>
          <a:r>
            <a:rPr lang="en-US"/>
            <a:t>State Server</a:t>
          </a:r>
        </a:p>
      </dgm:t>
    </dgm:pt>
    <dgm:pt modelId="{43378454-0CD2-45CC-BC7E-AA6378A5A9BF}" type="parTrans" cxnId="{AE812384-1893-47B6-B870-3B7089246A27}">
      <dgm:prSet/>
      <dgm:spPr/>
      <dgm:t>
        <a:bodyPr/>
        <a:lstStyle/>
        <a:p>
          <a:endParaRPr lang="en-US"/>
        </a:p>
      </dgm:t>
    </dgm:pt>
    <dgm:pt modelId="{D51CC88B-6143-4F55-882C-11A3686C4782}" type="sibTrans" cxnId="{AE812384-1893-47B6-B870-3B7089246A27}">
      <dgm:prSet/>
      <dgm:spPr/>
      <dgm:t>
        <a:bodyPr/>
        <a:lstStyle/>
        <a:p>
          <a:endParaRPr lang="en-US"/>
        </a:p>
      </dgm:t>
    </dgm:pt>
    <dgm:pt modelId="{572B5D85-2DD3-4112-8A4E-6AAC67FEF77E}">
      <dgm:prSet phldrT="[Text]"/>
      <dgm:spPr/>
      <dgm:t>
        <a:bodyPr/>
        <a:lstStyle/>
        <a:p>
          <a:pPr>
            <a:buClr>
              <a:srgbClr val="0070C0"/>
            </a:buClr>
            <a:buSzPct val="70000"/>
          </a:pPr>
          <a:r>
            <a:rPr lang="en-US"/>
            <a:t>Application Services</a:t>
          </a:r>
        </a:p>
      </dgm:t>
    </dgm:pt>
    <dgm:pt modelId="{BD6FB8C8-E136-4188-929D-11846AFE0D5D}" type="parTrans" cxnId="{BF875A8F-54A6-4477-A3E9-4B88AB3D345C}">
      <dgm:prSet/>
      <dgm:spPr/>
      <dgm:t>
        <a:bodyPr/>
        <a:lstStyle/>
        <a:p>
          <a:endParaRPr lang="en-US"/>
        </a:p>
      </dgm:t>
    </dgm:pt>
    <dgm:pt modelId="{AC0F48DA-66CA-4341-B97C-BDFD3D3BE76E}" type="sibTrans" cxnId="{BF875A8F-54A6-4477-A3E9-4B88AB3D345C}">
      <dgm:prSet/>
      <dgm:spPr/>
      <dgm:t>
        <a:bodyPr/>
        <a:lstStyle/>
        <a:p>
          <a:endParaRPr lang="en-US"/>
        </a:p>
      </dgm:t>
    </dgm:pt>
    <dgm:pt modelId="{460DB75C-335A-4C29-8604-CBD50C5CC747}" type="pres">
      <dgm:prSet presAssocID="{18F5084D-4671-42B8-92C6-5C4739ADA139}" presName="Name0" presStyleCnt="0">
        <dgm:presLayoutVars>
          <dgm:dir/>
          <dgm:animLvl val="lvl"/>
          <dgm:resizeHandles val="exact"/>
        </dgm:presLayoutVars>
      </dgm:prSet>
      <dgm:spPr/>
    </dgm:pt>
    <dgm:pt modelId="{98126C81-A3C7-4FD8-ADD1-46C903AA3E59}" type="pres">
      <dgm:prSet presAssocID="{C104DD8F-3437-43ED-B68A-DA212DCDB254}" presName="composite" presStyleCnt="0"/>
      <dgm:spPr/>
    </dgm:pt>
    <dgm:pt modelId="{D77855DE-CB13-4B72-8257-2B916C9FBCF4}" type="pres">
      <dgm:prSet presAssocID="{C104DD8F-3437-43ED-B68A-DA212DCDB254}" presName="parTx" presStyleLbl="alignNode1" presStyleIdx="0" presStyleCnt="2">
        <dgm:presLayoutVars>
          <dgm:chMax val="0"/>
          <dgm:chPref val="0"/>
          <dgm:bulletEnabled val="1"/>
        </dgm:presLayoutVars>
      </dgm:prSet>
      <dgm:spPr/>
    </dgm:pt>
    <dgm:pt modelId="{FA4FF988-8AAB-48A0-B481-1BA04D5107BA}" type="pres">
      <dgm:prSet presAssocID="{C104DD8F-3437-43ED-B68A-DA212DCDB254}" presName="desTx" presStyleLbl="alignAccFollowNode1" presStyleIdx="0" presStyleCnt="2">
        <dgm:presLayoutVars>
          <dgm:bulletEnabled val="1"/>
        </dgm:presLayoutVars>
      </dgm:prSet>
      <dgm:spPr/>
    </dgm:pt>
    <dgm:pt modelId="{62584931-5C8E-4F58-96B8-F33BA4BB59BD}" type="pres">
      <dgm:prSet presAssocID="{9B7C7E79-510F-4385-B018-287220066A16}" presName="space" presStyleCnt="0"/>
      <dgm:spPr/>
    </dgm:pt>
    <dgm:pt modelId="{B47CCBCD-863A-4A0D-AF23-D82BE35E829F}" type="pres">
      <dgm:prSet presAssocID="{55E0077F-04FE-4AC0-B6F6-72F7A3BBC612}" presName="composite" presStyleCnt="0"/>
      <dgm:spPr/>
    </dgm:pt>
    <dgm:pt modelId="{8D0BCFBF-A482-4244-9368-BC67D74B81F9}" type="pres">
      <dgm:prSet presAssocID="{55E0077F-04FE-4AC0-B6F6-72F7A3BBC612}" presName="parTx" presStyleLbl="alignNode1" presStyleIdx="1" presStyleCnt="2">
        <dgm:presLayoutVars>
          <dgm:chMax val="0"/>
          <dgm:chPref val="0"/>
          <dgm:bulletEnabled val="1"/>
        </dgm:presLayoutVars>
      </dgm:prSet>
      <dgm:spPr/>
    </dgm:pt>
    <dgm:pt modelId="{11706283-D7BC-4163-91DC-B8FD5C220C5C}" type="pres">
      <dgm:prSet presAssocID="{55E0077F-04FE-4AC0-B6F6-72F7A3BBC612}" presName="desTx" presStyleLbl="alignAccFollowNode1" presStyleIdx="1" presStyleCnt="2">
        <dgm:presLayoutVars>
          <dgm:bulletEnabled val="1"/>
        </dgm:presLayoutVars>
      </dgm:prSet>
      <dgm:spPr/>
    </dgm:pt>
  </dgm:ptLst>
  <dgm:cxnLst>
    <dgm:cxn modelId="{6BA1B70B-CA9C-4866-88D0-1E060A1E4B67}" srcId="{C104DD8F-3437-43ED-B68A-DA212DCDB254}" destId="{AB70A415-D508-4E2B-98C2-79A9A8AA8FDA}" srcOrd="1" destOrd="0" parTransId="{75A6792D-9893-42B1-94DA-6E90BD0E6FA8}" sibTransId="{D2C5F8E0-8CFF-4B3D-B063-3DB6E06F85DD}"/>
    <dgm:cxn modelId="{268B9216-DD2C-495C-B9C1-4C5ABBDD6BDE}" type="presOf" srcId="{AFBB9E33-0B1F-4AE6-81EB-9ABA1297CF44}" destId="{FA4FF988-8AAB-48A0-B481-1BA04D5107BA}" srcOrd="0" destOrd="0" presId="urn:microsoft.com/office/officeart/2005/8/layout/hList1"/>
    <dgm:cxn modelId="{72770830-5343-442B-A221-A8ED92336241}" srcId="{18F5084D-4671-42B8-92C6-5C4739ADA139}" destId="{C104DD8F-3437-43ED-B68A-DA212DCDB254}" srcOrd="0" destOrd="0" parTransId="{EA17A1F0-6A7D-43DF-9746-831AB290BE6E}" sibTransId="{9B7C7E79-510F-4385-B018-287220066A16}"/>
    <dgm:cxn modelId="{7664D736-CCD5-4546-A060-D7777C03E558}" type="presOf" srcId="{18F5084D-4671-42B8-92C6-5C4739ADA139}" destId="{460DB75C-335A-4C29-8604-CBD50C5CC747}" srcOrd="0" destOrd="0" presId="urn:microsoft.com/office/officeart/2005/8/layout/hList1"/>
    <dgm:cxn modelId="{F2D3495F-5B14-4069-8E52-783F7B5B1EBD}" srcId="{55E0077F-04FE-4AC0-B6F6-72F7A3BBC612}" destId="{231E36AF-66AE-45CD-AD5E-3B58DE4FFB96}" srcOrd="0" destOrd="0" parTransId="{CC4216DE-B737-4070-BE66-6D376779F571}" sibTransId="{6700BFC4-59B4-4418-82D2-E7D94CF48610}"/>
    <dgm:cxn modelId="{F175EB60-E913-462D-8121-5F96BC56C6B9}" srcId="{55E0077F-04FE-4AC0-B6F6-72F7A3BBC612}" destId="{F6CD69F6-1EC3-42A4-84B8-CA739D605BE9}" srcOrd="1" destOrd="0" parTransId="{1F3BCC16-CFB5-40B8-8B43-8AF9308F20E4}" sibTransId="{9ACF6A58-0D2D-4708-A8AC-F2FF0AE7E47B}"/>
    <dgm:cxn modelId="{D9FAC163-2A5B-4668-8602-8B943EBF8C1A}" srcId="{C104DD8F-3437-43ED-B68A-DA212DCDB254}" destId="{AFBB9E33-0B1F-4AE6-81EB-9ABA1297CF44}" srcOrd="0" destOrd="0" parTransId="{EF1A7C19-E8A4-42ED-8DDF-AB50BE551695}" sibTransId="{670A44F5-C6CA-4BC4-8FE2-5D6E0BA1908D}"/>
    <dgm:cxn modelId="{AE812384-1893-47B6-B870-3B7089246A27}" srcId="{C104DD8F-3437-43ED-B68A-DA212DCDB254}" destId="{B45C932A-CC7A-43D6-9CA8-BDA19211AC8C}" srcOrd="2" destOrd="0" parTransId="{43378454-0CD2-45CC-BC7E-AA6378A5A9BF}" sibTransId="{D51CC88B-6143-4F55-882C-11A3686C4782}"/>
    <dgm:cxn modelId="{4A1E308D-C3E1-4713-839B-3BDF5643CAB5}" srcId="{18F5084D-4671-42B8-92C6-5C4739ADA139}" destId="{55E0077F-04FE-4AC0-B6F6-72F7A3BBC612}" srcOrd="1" destOrd="0" parTransId="{DD1C5EC9-2075-487C-B60F-700C8876EEF8}" sibTransId="{791EA53F-A518-44E7-B1B9-56EEEEFCF603}"/>
    <dgm:cxn modelId="{BF875A8F-54A6-4477-A3E9-4B88AB3D345C}" srcId="{55E0077F-04FE-4AC0-B6F6-72F7A3BBC612}" destId="{572B5D85-2DD3-4112-8A4E-6AAC67FEF77E}" srcOrd="2" destOrd="0" parTransId="{BD6FB8C8-E136-4188-929D-11846AFE0D5D}" sibTransId="{AC0F48DA-66CA-4341-B97C-BDFD3D3BE76E}"/>
    <dgm:cxn modelId="{2B6DF3A5-C60F-4FCE-9B37-D22F1C81D427}" type="presOf" srcId="{B45C932A-CC7A-43D6-9CA8-BDA19211AC8C}" destId="{FA4FF988-8AAB-48A0-B481-1BA04D5107BA}" srcOrd="0" destOrd="2" presId="urn:microsoft.com/office/officeart/2005/8/layout/hList1"/>
    <dgm:cxn modelId="{9A34EFAE-0283-48FF-89D1-F72C5B0DD08B}" type="presOf" srcId="{572B5D85-2DD3-4112-8A4E-6AAC67FEF77E}" destId="{11706283-D7BC-4163-91DC-B8FD5C220C5C}" srcOrd="0" destOrd="2" presId="urn:microsoft.com/office/officeart/2005/8/layout/hList1"/>
    <dgm:cxn modelId="{09AB4CBD-5D2C-46E4-9BC9-69CF51A6C454}" type="presOf" srcId="{AB70A415-D508-4E2B-98C2-79A9A8AA8FDA}" destId="{FA4FF988-8AAB-48A0-B481-1BA04D5107BA}" srcOrd="0" destOrd="1" presId="urn:microsoft.com/office/officeart/2005/8/layout/hList1"/>
    <dgm:cxn modelId="{49DDBAD4-8CD1-47BB-9267-F19535D48BE2}" type="presOf" srcId="{C104DD8F-3437-43ED-B68A-DA212DCDB254}" destId="{D77855DE-CB13-4B72-8257-2B916C9FBCF4}" srcOrd="0" destOrd="0" presId="urn:microsoft.com/office/officeart/2005/8/layout/hList1"/>
    <dgm:cxn modelId="{5FFF2ED7-145D-47D1-B739-CF3DEFE9097E}" type="presOf" srcId="{F6CD69F6-1EC3-42A4-84B8-CA739D605BE9}" destId="{11706283-D7BC-4163-91DC-B8FD5C220C5C}" srcOrd="0" destOrd="1" presId="urn:microsoft.com/office/officeart/2005/8/layout/hList1"/>
    <dgm:cxn modelId="{566B4DF4-02D1-4AE5-AB18-4192D007765D}" type="presOf" srcId="{55E0077F-04FE-4AC0-B6F6-72F7A3BBC612}" destId="{8D0BCFBF-A482-4244-9368-BC67D74B81F9}" srcOrd="0" destOrd="0" presId="urn:microsoft.com/office/officeart/2005/8/layout/hList1"/>
    <dgm:cxn modelId="{D88101F6-DBB0-4C6A-B533-63FA37827D71}" type="presOf" srcId="{231E36AF-66AE-45CD-AD5E-3B58DE4FFB96}" destId="{11706283-D7BC-4163-91DC-B8FD5C220C5C}" srcOrd="0" destOrd="0" presId="urn:microsoft.com/office/officeart/2005/8/layout/hList1"/>
    <dgm:cxn modelId="{5CF4B220-4D6E-4F7F-A915-71BE70EB4FFD}" type="presParOf" srcId="{460DB75C-335A-4C29-8604-CBD50C5CC747}" destId="{98126C81-A3C7-4FD8-ADD1-46C903AA3E59}" srcOrd="0" destOrd="0" presId="urn:microsoft.com/office/officeart/2005/8/layout/hList1"/>
    <dgm:cxn modelId="{0A04610D-9A17-4722-9759-12A42F18CCAE}" type="presParOf" srcId="{98126C81-A3C7-4FD8-ADD1-46C903AA3E59}" destId="{D77855DE-CB13-4B72-8257-2B916C9FBCF4}" srcOrd="0" destOrd="0" presId="urn:microsoft.com/office/officeart/2005/8/layout/hList1"/>
    <dgm:cxn modelId="{FA3291FE-4934-4B9D-BA43-BA368BE828FD}" type="presParOf" srcId="{98126C81-A3C7-4FD8-ADD1-46C903AA3E59}" destId="{FA4FF988-8AAB-48A0-B481-1BA04D5107BA}" srcOrd="1" destOrd="0" presId="urn:microsoft.com/office/officeart/2005/8/layout/hList1"/>
    <dgm:cxn modelId="{03B08E5F-5933-47EC-A39F-DE9917ADA47F}" type="presParOf" srcId="{460DB75C-335A-4C29-8604-CBD50C5CC747}" destId="{62584931-5C8E-4F58-96B8-F33BA4BB59BD}" srcOrd="1" destOrd="0" presId="urn:microsoft.com/office/officeart/2005/8/layout/hList1"/>
    <dgm:cxn modelId="{277B19A4-F127-4D69-8296-C7D9C80F5CF8}" type="presParOf" srcId="{460DB75C-335A-4C29-8604-CBD50C5CC747}" destId="{B47CCBCD-863A-4A0D-AF23-D82BE35E829F}" srcOrd="2" destOrd="0" presId="urn:microsoft.com/office/officeart/2005/8/layout/hList1"/>
    <dgm:cxn modelId="{F511DBCD-DC71-44FE-AA6A-F5A32F158976}" type="presParOf" srcId="{B47CCBCD-863A-4A0D-AF23-D82BE35E829F}" destId="{8D0BCFBF-A482-4244-9368-BC67D74B81F9}" srcOrd="0" destOrd="0" presId="urn:microsoft.com/office/officeart/2005/8/layout/hList1"/>
    <dgm:cxn modelId="{D70DE638-14D0-4CDB-8496-33F7A4B04D7D}" type="presParOf" srcId="{B47CCBCD-863A-4A0D-AF23-D82BE35E829F}" destId="{11706283-D7BC-4163-91DC-B8FD5C220C5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1E27A1-4A12-410A-8069-6B7DDAAB2A56}" type="doc">
      <dgm:prSet loTypeId="urn:microsoft.com/office/officeart/2005/8/layout/venn2" loCatId="relationship" qsTypeId="urn:microsoft.com/office/officeart/2005/8/quickstyle/simple2" qsCatId="simple" csTypeId="urn:microsoft.com/office/officeart/2005/8/colors/accent2_2" csCatId="accent2" phldr="1"/>
      <dgm:spPr/>
    </dgm:pt>
    <dgm:pt modelId="{0D824A73-2DE7-4B1D-AE91-112C2BA60014}">
      <dgm:prSet phldrT="[Text]" custT="1"/>
      <dgm:spPr/>
      <dgm:t>
        <a:bodyPr/>
        <a:lstStyle/>
        <a:p>
          <a:r>
            <a:rPr lang="en-US" sz="2000"/>
            <a:t>The SQL Database service</a:t>
          </a:r>
        </a:p>
      </dgm:t>
    </dgm:pt>
    <dgm:pt modelId="{D23D5706-49B3-4E97-9179-6FBC6741DDE3}" type="parTrans" cxnId="{B92AF01C-6571-4F07-B4B7-E6C3ECF099F5}">
      <dgm:prSet/>
      <dgm:spPr/>
      <dgm:t>
        <a:bodyPr/>
        <a:lstStyle/>
        <a:p>
          <a:endParaRPr lang="en-US"/>
        </a:p>
      </dgm:t>
    </dgm:pt>
    <dgm:pt modelId="{E5F67E06-4373-4872-98D3-952327AE1429}" type="sibTrans" cxnId="{B92AF01C-6571-4F07-B4B7-E6C3ECF099F5}">
      <dgm:prSet/>
      <dgm:spPr/>
      <dgm:t>
        <a:bodyPr/>
        <a:lstStyle/>
        <a:p>
          <a:endParaRPr lang="en-US"/>
        </a:p>
      </dgm:t>
    </dgm:pt>
    <dgm:pt modelId="{1EDB577E-72CC-41E0-8DA0-B60417A44188}">
      <dgm:prSet phldrT="[Text]" custT="1"/>
      <dgm:spPr/>
      <dgm:t>
        <a:bodyPr/>
        <a:lstStyle/>
        <a:p>
          <a:r>
            <a:rPr lang="en-US" sz="2000"/>
            <a:t>The server instance</a:t>
          </a:r>
        </a:p>
      </dgm:t>
    </dgm:pt>
    <dgm:pt modelId="{92D18D1C-A176-450D-9988-CB1637955D42}" type="parTrans" cxnId="{2C7BE5DA-CA89-4F41-9A81-CC581B27FA72}">
      <dgm:prSet/>
      <dgm:spPr/>
      <dgm:t>
        <a:bodyPr/>
        <a:lstStyle/>
        <a:p>
          <a:endParaRPr lang="en-US"/>
        </a:p>
      </dgm:t>
    </dgm:pt>
    <dgm:pt modelId="{3516C5DE-3049-42AD-8297-9FADD8195A13}" type="sibTrans" cxnId="{2C7BE5DA-CA89-4F41-9A81-CC581B27FA72}">
      <dgm:prSet/>
      <dgm:spPr/>
      <dgm:t>
        <a:bodyPr/>
        <a:lstStyle/>
        <a:p>
          <a:endParaRPr lang="en-US"/>
        </a:p>
      </dgm:t>
    </dgm:pt>
    <dgm:pt modelId="{AA001E33-9BBF-400D-B0C6-E7202639040D}">
      <dgm:prSet phldrT="[Text]" custT="1"/>
      <dgm:spPr/>
      <dgm:t>
        <a:bodyPr/>
        <a:lstStyle/>
        <a:p>
          <a:r>
            <a:rPr lang="en-US" sz="2000"/>
            <a:t>The database instance</a:t>
          </a:r>
        </a:p>
      </dgm:t>
    </dgm:pt>
    <dgm:pt modelId="{4E57E67B-6E13-44CD-AA4D-8D5D0DF48698}" type="parTrans" cxnId="{13DC6EF5-840A-4B69-9863-D6A374CA5B2D}">
      <dgm:prSet/>
      <dgm:spPr/>
      <dgm:t>
        <a:bodyPr/>
        <a:lstStyle/>
        <a:p>
          <a:endParaRPr lang="en-US"/>
        </a:p>
      </dgm:t>
    </dgm:pt>
    <dgm:pt modelId="{9322644C-6128-43F2-A0E9-80AE6462EBE8}" type="sibTrans" cxnId="{13DC6EF5-840A-4B69-9863-D6A374CA5B2D}">
      <dgm:prSet/>
      <dgm:spPr/>
      <dgm:t>
        <a:bodyPr/>
        <a:lstStyle/>
        <a:p>
          <a:endParaRPr lang="en-US"/>
        </a:p>
      </dgm:t>
    </dgm:pt>
    <dgm:pt modelId="{07449D63-CD06-4837-954F-AF2B2E002F3C}" type="pres">
      <dgm:prSet presAssocID="{7E1E27A1-4A12-410A-8069-6B7DDAAB2A56}" presName="Name0" presStyleCnt="0">
        <dgm:presLayoutVars>
          <dgm:chMax val="7"/>
          <dgm:resizeHandles val="exact"/>
        </dgm:presLayoutVars>
      </dgm:prSet>
      <dgm:spPr/>
    </dgm:pt>
    <dgm:pt modelId="{C7B79729-77A2-4BDD-ADB4-E0A0866DA54A}" type="pres">
      <dgm:prSet presAssocID="{7E1E27A1-4A12-410A-8069-6B7DDAAB2A56}" presName="comp1" presStyleCnt="0"/>
      <dgm:spPr/>
    </dgm:pt>
    <dgm:pt modelId="{C0968129-3BC1-4F47-93E9-2011C0BDAFF7}" type="pres">
      <dgm:prSet presAssocID="{7E1E27A1-4A12-410A-8069-6B7DDAAB2A56}" presName="circle1" presStyleLbl="node1" presStyleIdx="0" presStyleCnt="3"/>
      <dgm:spPr/>
    </dgm:pt>
    <dgm:pt modelId="{BCA3B744-FFC2-41A9-93CF-75A55B4E2328}" type="pres">
      <dgm:prSet presAssocID="{7E1E27A1-4A12-410A-8069-6B7DDAAB2A56}" presName="c1text" presStyleLbl="node1" presStyleIdx="0" presStyleCnt="3">
        <dgm:presLayoutVars>
          <dgm:bulletEnabled val="1"/>
        </dgm:presLayoutVars>
      </dgm:prSet>
      <dgm:spPr/>
    </dgm:pt>
    <dgm:pt modelId="{31DF3EF0-200A-4324-B899-880258D539DD}" type="pres">
      <dgm:prSet presAssocID="{7E1E27A1-4A12-410A-8069-6B7DDAAB2A56}" presName="comp2" presStyleCnt="0"/>
      <dgm:spPr/>
    </dgm:pt>
    <dgm:pt modelId="{BF3238D1-920A-4C4F-B6C0-B4E8240DE32C}" type="pres">
      <dgm:prSet presAssocID="{7E1E27A1-4A12-410A-8069-6B7DDAAB2A56}" presName="circle2" presStyleLbl="node1" presStyleIdx="1" presStyleCnt="3"/>
      <dgm:spPr/>
    </dgm:pt>
    <dgm:pt modelId="{A1A22CC1-FC17-4944-9F8B-052ED93FFE53}" type="pres">
      <dgm:prSet presAssocID="{7E1E27A1-4A12-410A-8069-6B7DDAAB2A56}" presName="c2text" presStyleLbl="node1" presStyleIdx="1" presStyleCnt="3">
        <dgm:presLayoutVars>
          <dgm:bulletEnabled val="1"/>
        </dgm:presLayoutVars>
      </dgm:prSet>
      <dgm:spPr/>
    </dgm:pt>
    <dgm:pt modelId="{05813E4B-C884-4BB5-9340-3A0E4CA12E6C}" type="pres">
      <dgm:prSet presAssocID="{7E1E27A1-4A12-410A-8069-6B7DDAAB2A56}" presName="comp3" presStyleCnt="0"/>
      <dgm:spPr/>
    </dgm:pt>
    <dgm:pt modelId="{45E8019B-DC88-4517-BFB8-20E8A379E5CF}" type="pres">
      <dgm:prSet presAssocID="{7E1E27A1-4A12-410A-8069-6B7DDAAB2A56}" presName="circle3" presStyleLbl="node1" presStyleIdx="2" presStyleCnt="3"/>
      <dgm:spPr/>
    </dgm:pt>
    <dgm:pt modelId="{CC1DF152-E8FE-456C-8BCF-1F3AB18ED04E}" type="pres">
      <dgm:prSet presAssocID="{7E1E27A1-4A12-410A-8069-6B7DDAAB2A56}" presName="c3text" presStyleLbl="node1" presStyleIdx="2" presStyleCnt="3">
        <dgm:presLayoutVars>
          <dgm:bulletEnabled val="1"/>
        </dgm:presLayoutVars>
      </dgm:prSet>
      <dgm:spPr/>
    </dgm:pt>
  </dgm:ptLst>
  <dgm:cxnLst>
    <dgm:cxn modelId="{0FD9D30E-9CFB-4CFF-A73F-D7E047423552}" type="presOf" srcId="{AA001E33-9BBF-400D-B0C6-E7202639040D}" destId="{CC1DF152-E8FE-456C-8BCF-1F3AB18ED04E}" srcOrd="1" destOrd="0" presId="urn:microsoft.com/office/officeart/2005/8/layout/venn2"/>
    <dgm:cxn modelId="{B92AF01C-6571-4F07-B4B7-E6C3ECF099F5}" srcId="{7E1E27A1-4A12-410A-8069-6B7DDAAB2A56}" destId="{0D824A73-2DE7-4B1D-AE91-112C2BA60014}" srcOrd="0" destOrd="0" parTransId="{D23D5706-49B3-4E97-9179-6FBC6741DDE3}" sibTransId="{E5F67E06-4373-4872-98D3-952327AE1429}"/>
    <dgm:cxn modelId="{1B8C5C4B-3C85-470D-932D-274087048590}" type="presOf" srcId="{0D824A73-2DE7-4B1D-AE91-112C2BA60014}" destId="{BCA3B744-FFC2-41A9-93CF-75A55B4E2328}" srcOrd="1" destOrd="0" presId="urn:microsoft.com/office/officeart/2005/8/layout/venn2"/>
    <dgm:cxn modelId="{B2CB9879-8DCA-47BF-8AB7-AA291291C929}" type="presOf" srcId="{1EDB577E-72CC-41E0-8DA0-B60417A44188}" destId="{A1A22CC1-FC17-4944-9F8B-052ED93FFE53}" srcOrd="1" destOrd="0" presId="urn:microsoft.com/office/officeart/2005/8/layout/venn2"/>
    <dgm:cxn modelId="{6EEA707F-3CA0-4904-AC0F-45E1D722116F}" type="presOf" srcId="{AA001E33-9BBF-400D-B0C6-E7202639040D}" destId="{45E8019B-DC88-4517-BFB8-20E8A379E5CF}" srcOrd="0" destOrd="0" presId="urn:microsoft.com/office/officeart/2005/8/layout/venn2"/>
    <dgm:cxn modelId="{8357E6D8-4A41-42F9-9CD9-1D22360D0DD4}" type="presOf" srcId="{0D824A73-2DE7-4B1D-AE91-112C2BA60014}" destId="{C0968129-3BC1-4F47-93E9-2011C0BDAFF7}" srcOrd="0" destOrd="0" presId="urn:microsoft.com/office/officeart/2005/8/layout/venn2"/>
    <dgm:cxn modelId="{2C7BE5DA-CA89-4F41-9A81-CC581B27FA72}" srcId="{7E1E27A1-4A12-410A-8069-6B7DDAAB2A56}" destId="{1EDB577E-72CC-41E0-8DA0-B60417A44188}" srcOrd="1" destOrd="0" parTransId="{92D18D1C-A176-450D-9988-CB1637955D42}" sibTransId="{3516C5DE-3049-42AD-8297-9FADD8195A13}"/>
    <dgm:cxn modelId="{25A4C8DD-B053-4CD5-A083-C3F9CA41037E}" type="presOf" srcId="{7E1E27A1-4A12-410A-8069-6B7DDAAB2A56}" destId="{07449D63-CD06-4837-954F-AF2B2E002F3C}" srcOrd="0" destOrd="0" presId="urn:microsoft.com/office/officeart/2005/8/layout/venn2"/>
    <dgm:cxn modelId="{A25964F2-A422-44CA-B5D9-07920A076F22}" type="presOf" srcId="{1EDB577E-72CC-41E0-8DA0-B60417A44188}" destId="{BF3238D1-920A-4C4F-B6C0-B4E8240DE32C}" srcOrd="0" destOrd="0" presId="urn:microsoft.com/office/officeart/2005/8/layout/venn2"/>
    <dgm:cxn modelId="{13DC6EF5-840A-4B69-9863-D6A374CA5B2D}" srcId="{7E1E27A1-4A12-410A-8069-6B7DDAAB2A56}" destId="{AA001E33-9BBF-400D-B0C6-E7202639040D}" srcOrd="2" destOrd="0" parTransId="{4E57E67B-6E13-44CD-AA4D-8D5D0DF48698}" sibTransId="{9322644C-6128-43F2-A0E9-80AE6462EBE8}"/>
    <dgm:cxn modelId="{F2F26E3F-8325-4C7E-9B65-59C7EF5CE53D}" type="presParOf" srcId="{07449D63-CD06-4837-954F-AF2B2E002F3C}" destId="{C7B79729-77A2-4BDD-ADB4-E0A0866DA54A}" srcOrd="0" destOrd="0" presId="urn:microsoft.com/office/officeart/2005/8/layout/venn2"/>
    <dgm:cxn modelId="{C964E886-24AF-4242-A263-8E4372D4B911}" type="presParOf" srcId="{C7B79729-77A2-4BDD-ADB4-E0A0866DA54A}" destId="{C0968129-3BC1-4F47-93E9-2011C0BDAFF7}" srcOrd="0" destOrd="0" presId="urn:microsoft.com/office/officeart/2005/8/layout/venn2"/>
    <dgm:cxn modelId="{3219C577-9725-413A-9D0F-838117EC6513}" type="presParOf" srcId="{C7B79729-77A2-4BDD-ADB4-E0A0866DA54A}" destId="{BCA3B744-FFC2-41A9-93CF-75A55B4E2328}" srcOrd="1" destOrd="0" presId="urn:microsoft.com/office/officeart/2005/8/layout/venn2"/>
    <dgm:cxn modelId="{450B71F2-B217-49BF-9C78-5158F474D332}" type="presParOf" srcId="{07449D63-CD06-4837-954F-AF2B2E002F3C}" destId="{31DF3EF0-200A-4324-B899-880258D539DD}" srcOrd="1" destOrd="0" presId="urn:microsoft.com/office/officeart/2005/8/layout/venn2"/>
    <dgm:cxn modelId="{00951E99-8E67-4E33-891E-F65EF704327D}" type="presParOf" srcId="{31DF3EF0-200A-4324-B899-880258D539DD}" destId="{BF3238D1-920A-4C4F-B6C0-B4E8240DE32C}" srcOrd="0" destOrd="0" presId="urn:microsoft.com/office/officeart/2005/8/layout/venn2"/>
    <dgm:cxn modelId="{C47EDF2D-1C7A-4793-A14E-021CDDE17061}" type="presParOf" srcId="{31DF3EF0-200A-4324-B899-880258D539DD}" destId="{A1A22CC1-FC17-4944-9F8B-052ED93FFE53}" srcOrd="1" destOrd="0" presId="urn:microsoft.com/office/officeart/2005/8/layout/venn2"/>
    <dgm:cxn modelId="{E58E76BB-CA1B-4149-A841-B105E84ECE12}" type="presParOf" srcId="{07449D63-CD06-4837-954F-AF2B2E002F3C}" destId="{05813E4B-C884-4BB5-9340-3A0E4CA12E6C}" srcOrd="2" destOrd="0" presId="urn:microsoft.com/office/officeart/2005/8/layout/venn2"/>
    <dgm:cxn modelId="{3948C404-B6DF-46D4-BF6D-AA782261F430}" type="presParOf" srcId="{05813E4B-C884-4BB5-9340-3A0E4CA12E6C}" destId="{45E8019B-DC88-4517-BFB8-20E8A379E5CF}" srcOrd="0" destOrd="0" presId="urn:microsoft.com/office/officeart/2005/8/layout/venn2"/>
    <dgm:cxn modelId="{61A9F265-2726-4C85-BB05-3B7E181E36EF}" type="presParOf" srcId="{05813E4B-C884-4BB5-9340-3A0E4CA12E6C}" destId="{CC1DF152-E8FE-456C-8BCF-1F3AB18ED04E}"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a:t>B-Series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a:t>D-Series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a:t>A-Series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a:t>G-Series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D64D808-8318-46D4-8FE7-BBC5BC1573B3}"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US"/>
        </a:p>
      </dgm:t>
    </dgm:pt>
    <dgm:pt modelId="{2A8071DF-DB1E-4F62-BCB7-E704E6DDA3E8}">
      <dgm:prSet phldrT="[Text]"/>
      <dgm:spPr/>
      <dgm:t>
        <a:bodyPr/>
        <a:lstStyle/>
        <a:p>
          <a:r>
            <a:rPr lang="en-US"/>
            <a:t>H-Series</a:t>
          </a:r>
        </a:p>
      </dgm:t>
    </dgm:pt>
    <dgm:pt modelId="{F1617313-7B64-42E4-B904-031BCC652FED}" type="parTrans" cxnId="{25D3B0F9-388D-4122-AE4F-31717517B6BD}">
      <dgm:prSet/>
      <dgm:spPr/>
      <dgm:t>
        <a:bodyPr/>
        <a:lstStyle/>
        <a:p>
          <a:endParaRPr lang="en-US"/>
        </a:p>
      </dgm:t>
    </dgm:pt>
    <dgm:pt modelId="{6A9081EC-2FE1-4170-8D3A-470C9525B7D4}" type="sibTrans" cxnId="{25D3B0F9-388D-4122-AE4F-31717517B6BD}">
      <dgm:prSet/>
      <dgm:spPr/>
      <dgm:t>
        <a:bodyPr/>
        <a:lstStyle/>
        <a:p>
          <a:endParaRPr lang="en-US"/>
        </a:p>
      </dgm:t>
    </dgm:pt>
    <dgm:pt modelId="{F0B74109-88C0-4527-AE0A-AC3540176545}">
      <dgm:prSet phldrT="[Text]"/>
      <dgm:spPr/>
      <dgm:t>
        <a:bodyPr/>
        <a:lstStyle/>
        <a:p>
          <a:r>
            <a:rPr lang="en-US"/>
            <a:t>L-Series</a:t>
          </a:r>
        </a:p>
      </dgm:t>
    </dgm:pt>
    <dgm:pt modelId="{44033AF6-F031-48EE-BB42-1D1682E4FB86}" type="parTrans" cxnId="{7CEB0865-0945-4226-98E9-2CA6D48C47F9}">
      <dgm:prSet/>
      <dgm:spPr/>
      <dgm:t>
        <a:bodyPr/>
        <a:lstStyle/>
        <a:p>
          <a:endParaRPr lang="en-US"/>
        </a:p>
      </dgm:t>
    </dgm:pt>
    <dgm:pt modelId="{2B8B2FE6-0170-43C9-88E0-24254BD3BCD0}" type="sibTrans" cxnId="{7CEB0865-0945-4226-98E9-2CA6D48C47F9}">
      <dgm:prSet/>
      <dgm:spPr/>
      <dgm:t>
        <a:bodyPr/>
        <a:lstStyle/>
        <a:p>
          <a:endParaRPr lang="en-US"/>
        </a:p>
      </dgm:t>
    </dgm:pt>
    <dgm:pt modelId="{2C1FDE9F-6309-4B4A-BCF9-AFAC24EFD5DC}">
      <dgm:prSet phldrT="[Text]"/>
      <dgm:spPr/>
      <dgm:t>
        <a:bodyPr/>
        <a:lstStyle/>
        <a:p>
          <a:r>
            <a:rPr lang="en-US"/>
            <a:t>E-Series</a:t>
          </a:r>
        </a:p>
      </dgm:t>
    </dgm:pt>
    <dgm:pt modelId="{9958A4E5-1809-4330-8F53-0F05B60300A5}" type="parTrans" cxnId="{A1B61458-DE62-4A11-8A81-A4AA367213DC}">
      <dgm:prSet/>
      <dgm:spPr/>
      <dgm:t>
        <a:bodyPr/>
        <a:lstStyle/>
        <a:p>
          <a:endParaRPr lang="en-US"/>
        </a:p>
      </dgm:t>
    </dgm:pt>
    <dgm:pt modelId="{64B3E732-9F46-4083-BAF0-F9B9A3597687}" type="sibTrans" cxnId="{A1B61458-DE62-4A11-8A81-A4AA367213DC}">
      <dgm:prSet/>
      <dgm:spPr/>
      <dgm:t>
        <a:bodyPr/>
        <a:lstStyle/>
        <a:p>
          <a:endParaRPr lang="en-US"/>
        </a:p>
      </dgm:t>
    </dgm:pt>
    <dgm:pt modelId="{C6132D01-6FE9-4081-9E76-3B1435349B64}">
      <dgm:prSet phldrT="[Text]"/>
      <dgm:spPr/>
      <dgm:t>
        <a:bodyPr/>
        <a:lstStyle/>
        <a:p>
          <a:r>
            <a:rPr lang="en-US"/>
            <a:t>NV-Series</a:t>
          </a:r>
        </a:p>
      </dgm:t>
    </dgm:pt>
    <dgm:pt modelId="{3625688E-87FE-4927-956C-6B1FCE3E5042}" type="parTrans" cxnId="{33E4907E-DDE2-4BD5-8EE5-19632DAF9EDE}">
      <dgm:prSet/>
      <dgm:spPr/>
      <dgm:t>
        <a:bodyPr/>
        <a:lstStyle/>
        <a:p>
          <a:endParaRPr lang="en-US"/>
        </a:p>
      </dgm:t>
    </dgm:pt>
    <dgm:pt modelId="{0628509F-0381-4106-B5F0-AD027EB7E8C9}" type="sibTrans" cxnId="{33E4907E-DDE2-4BD5-8EE5-19632DAF9EDE}">
      <dgm:prSet/>
      <dgm:spPr/>
      <dgm:t>
        <a:bodyPr/>
        <a:lstStyle/>
        <a:p>
          <a:endParaRPr lang="en-US"/>
        </a:p>
      </dgm:t>
    </dgm:pt>
    <dgm:pt modelId="{DFC9E283-FBF7-456E-8191-7ADA4C85D5FE}" type="pres">
      <dgm:prSet presAssocID="{8D64D808-8318-46D4-8FE7-BBC5BC1573B3}" presName="Name0" presStyleCnt="0">
        <dgm:presLayoutVars>
          <dgm:chMax val="21"/>
          <dgm:chPref val="21"/>
        </dgm:presLayoutVars>
      </dgm:prSet>
      <dgm:spPr/>
    </dgm:pt>
    <dgm:pt modelId="{44692682-0DE8-4AA2-AE46-5124727D04E3}" type="pres">
      <dgm:prSet presAssocID="{2A8071DF-DB1E-4F62-BCB7-E704E6DDA3E8}" presName="text1" presStyleCnt="0"/>
      <dgm:spPr/>
    </dgm:pt>
    <dgm:pt modelId="{A4E28884-EC02-4AB2-883D-6CE76A47B6FF}" type="pres">
      <dgm:prSet presAssocID="{2A8071DF-DB1E-4F62-BCB7-E704E6DDA3E8}" presName="textRepeatNode" presStyleLbl="alignNode1" presStyleIdx="0" presStyleCnt="4">
        <dgm:presLayoutVars>
          <dgm:chMax val="0"/>
          <dgm:chPref val="0"/>
          <dgm:bulletEnabled val="1"/>
        </dgm:presLayoutVars>
      </dgm:prSet>
      <dgm:spPr/>
    </dgm:pt>
    <dgm:pt modelId="{04E9BDAD-AB77-49B0-B593-6ABE314DCBB4}" type="pres">
      <dgm:prSet presAssocID="{2A8071DF-DB1E-4F62-BCB7-E704E6DDA3E8}" presName="textaccent1" presStyleCnt="0"/>
      <dgm:spPr/>
    </dgm:pt>
    <dgm:pt modelId="{9B84378B-A90A-4D27-9DBB-FD5F79AE16DD}" type="pres">
      <dgm:prSet presAssocID="{2A8071DF-DB1E-4F62-BCB7-E704E6DDA3E8}" presName="accentRepeatNode" presStyleLbl="solidAlignAcc1" presStyleIdx="0" presStyleCnt="8"/>
      <dgm:spPr/>
    </dgm:pt>
    <dgm:pt modelId="{E1C9A0C5-0F7E-4498-8575-93A05BFFB91D}" type="pres">
      <dgm:prSet presAssocID="{6A9081EC-2FE1-4170-8D3A-470C9525B7D4}" presName="image1" presStyleCnt="0"/>
      <dgm:spPr/>
    </dgm:pt>
    <dgm:pt modelId="{48DC8C71-856B-4334-B134-50D49DC4175F}" type="pres">
      <dgm:prSet presAssocID="{6A9081EC-2FE1-4170-8D3A-470C9525B7D4}" presName="imageRepeatNode" presStyleLbl="alignAcc1" presStyleIdx="0" presStyleCnt="4"/>
      <dgm:spPr/>
    </dgm:pt>
    <dgm:pt modelId="{047C95BE-D151-41B9-B50D-EAF2E3795781}" type="pres">
      <dgm:prSet presAssocID="{6A9081EC-2FE1-4170-8D3A-470C9525B7D4}" presName="imageaccent1" presStyleCnt="0"/>
      <dgm:spPr/>
    </dgm:pt>
    <dgm:pt modelId="{1D29D351-0E8D-4C6B-9E85-82F7A7C31A12}" type="pres">
      <dgm:prSet presAssocID="{6A9081EC-2FE1-4170-8D3A-470C9525B7D4}" presName="accentRepeatNode" presStyleLbl="solidAlignAcc1" presStyleIdx="1" presStyleCnt="8"/>
      <dgm:spPr/>
    </dgm:pt>
    <dgm:pt modelId="{34E96526-BA22-425E-8103-9B1AA5029836}" type="pres">
      <dgm:prSet presAssocID="{2C1FDE9F-6309-4B4A-BCF9-AFAC24EFD5DC}" presName="text2" presStyleCnt="0"/>
      <dgm:spPr/>
    </dgm:pt>
    <dgm:pt modelId="{77CAC048-0E73-48AB-8022-504DFB170F87}" type="pres">
      <dgm:prSet presAssocID="{2C1FDE9F-6309-4B4A-BCF9-AFAC24EFD5DC}" presName="textRepeatNode" presStyleLbl="alignNode1" presStyleIdx="1" presStyleCnt="4">
        <dgm:presLayoutVars>
          <dgm:chMax val="0"/>
          <dgm:chPref val="0"/>
          <dgm:bulletEnabled val="1"/>
        </dgm:presLayoutVars>
      </dgm:prSet>
      <dgm:spPr/>
    </dgm:pt>
    <dgm:pt modelId="{C97F1015-5A7B-4798-9A49-C1977583983C}" type="pres">
      <dgm:prSet presAssocID="{2C1FDE9F-6309-4B4A-BCF9-AFAC24EFD5DC}" presName="textaccent2" presStyleCnt="0"/>
      <dgm:spPr/>
    </dgm:pt>
    <dgm:pt modelId="{3E3CD92C-86B6-429A-BAAC-CDBC4787D7D7}" type="pres">
      <dgm:prSet presAssocID="{2C1FDE9F-6309-4B4A-BCF9-AFAC24EFD5DC}" presName="accentRepeatNode" presStyleLbl="solidAlignAcc1" presStyleIdx="2" presStyleCnt="8"/>
      <dgm:spPr/>
    </dgm:pt>
    <dgm:pt modelId="{61679C39-5554-4D52-89C3-A964CEBC83E9}" type="pres">
      <dgm:prSet presAssocID="{64B3E732-9F46-4083-BAF0-F9B9A3597687}" presName="image2" presStyleCnt="0"/>
      <dgm:spPr/>
    </dgm:pt>
    <dgm:pt modelId="{D4131276-9F5B-4CD4-8369-9E39214C31D5}" type="pres">
      <dgm:prSet presAssocID="{64B3E732-9F46-4083-BAF0-F9B9A3597687}" presName="imageRepeatNode" presStyleLbl="alignAcc1" presStyleIdx="1" presStyleCnt="4"/>
      <dgm:spPr/>
    </dgm:pt>
    <dgm:pt modelId="{8C17FBC0-4462-49D2-B4AE-52EF341261D0}" type="pres">
      <dgm:prSet presAssocID="{64B3E732-9F46-4083-BAF0-F9B9A3597687}" presName="imageaccent2" presStyleCnt="0"/>
      <dgm:spPr/>
    </dgm:pt>
    <dgm:pt modelId="{04D54199-6C5F-44E3-BC2E-402CBA31C658}" type="pres">
      <dgm:prSet presAssocID="{64B3E732-9F46-4083-BAF0-F9B9A3597687}" presName="accentRepeatNode" presStyleLbl="solidAlignAcc1" presStyleIdx="3" presStyleCnt="8"/>
      <dgm:spPr/>
    </dgm:pt>
    <dgm:pt modelId="{C433649B-CDE3-4AFD-A231-ACD2BDFD129F}" type="pres">
      <dgm:prSet presAssocID="{F0B74109-88C0-4527-AE0A-AC3540176545}" presName="text3" presStyleCnt="0"/>
      <dgm:spPr/>
    </dgm:pt>
    <dgm:pt modelId="{4180871B-AA32-485C-91CA-BA6F1001604D}" type="pres">
      <dgm:prSet presAssocID="{F0B74109-88C0-4527-AE0A-AC3540176545}" presName="textRepeatNode" presStyleLbl="alignNode1" presStyleIdx="2" presStyleCnt="4">
        <dgm:presLayoutVars>
          <dgm:chMax val="0"/>
          <dgm:chPref val="0"/>
          <dgm:bulletEnabled val="1"/>
        </dgm:presLayoutVars>
      </dgm:prSet>
      <dgm:spPr/>
    </dgm:pt>
    <dgm:pt modelId="{0362C255-A712-44F1-A849-183E62C2D695}" type="pres">
      <dgm:prSet presAssocID="{F0B74109-88C0-4527-AE0A-AC3540176545}" presName="textaccent3" presStyleCnt="0"/>
      <dgm:spPr/>
    </dgm:pt>
    <dgm:pt modelId="{1D8F82D0-7590-43E6-9107-7857EE476073}" type="pres">
      <dgm:prSet presAssocID="{F0B74109-88C0-4527-AE0A-AC3540176545}" presName="accentRepeatNode" presStyleLbl="solidAlignAcc1" presStyleIdx="4" presStyleCnt="8"/>
      <dgm:spPr/>
    </dgm:pt>
    <dgm:pt modelId="{83FEADEA-8F7E-4105-8E35-D50D1159D77B}" type="pres">
      <dgm:prSet presAssocID="{2B8B2FE6-0170-43C9-88E0-24254BD3BCD0}" presName="image3" presStyleCnt="0"/>
      <dgm:spPr/>
    </dgm:pt>
    <dgm:pt modelId="{035BE43D-2C3B-4A36-82A1-DADA9ADA6F6C}" type="pres">
      <dgm:prSet presAssocID="{2B8B2FE6-0170-43C9-88E0-24254BD3BCD0}" presName="imageRepeatNode" presStyleLbl="alignAcc1" presStyleIdx="2" presStyleCnt="4"/>
      <dgm:spPr/>
    </dgm:pt>
    <dgm:pt modelId="{8B566E55-7E21-4AC5-981F-F805937EBBD9}" type="pres">
      <dgm:prSet presAssocID="{2B8B2FE6-0170-43C9-88E0-24254BD3BCD0}" presName="imageaccent3" presStyleCnt="0"/>
      <dgm:spPr/>
    </dgm:pt>
    <dgm:pt modelId="{ABDC5D7D-8260-44AF-B911-F74C214ADA40}" type="pres">
      <dgm:prSet presAssocID="{2B8B2FE6-0170-43C9-88E0-24254BD3BCD0}" presName="accentRepeatNode" presStyleLbl="solidAlignAcc1" presStyleIdx="5" presStyleCnt="8"/>
      <dgm:spPr/>
    </dgm:pt>
    <dgm:pt modelId="{649E2F69-3067-43DA-AECF-5A9D8F2ADFD8}" type="pres">
      <dgm:prSet presAssocID="{C6132D01-6FE9-4081-9E76-3B1435349B64}" presName="text4" presStyleCnt="0"/>
      <dgm:spPr/>
    </dgm:pt>
    <dgm:pt modelId="{FA55D6C8-3345-402C-83C6-2E7478855C12}" type="pres">
      <dgm:prSet presAssocID="{C6132D01-6FE9-4081-9E76-3B1435349B64}" presName="textRepeatNode" presStyleLbl="alignNode1" presStyleIdx="3" presStyleCnt="4">
        <dgm:presLayoutVars>
          <dgm:chMax val="0"/>
          <dgm:chPref val="0"/>
          <dgm:bulletEnabled val="1"/>
        </dgm:presLayoutVars>
      </dgm:prSet>
      <dgm:spPr/>
    </dgm:pt>
    <dgm:pt modelId="{3AE2B296-3E07-47EC-BB28-FBA1CABA1B57}" type="pres">
      <dgm:prSet presAssocID="{C6132D01-6FE9-4081-9E76-3B1435349B64}" presName="textaccent4" presStyleCnt="0"/>
      <dgm:spPr/>
    </dgm:pt>
    <dgm:pt modelId="{00672941-BBB7-4303-9007-A1627006EA6F}" type="pres">
      <dgm:prSet presAssocID="{C6132D01-6FE9-4081-9E76-3B1435349B64}" presName="accentRepeatNode" presStyleLbl="solidAlignAcc1" presStyleIdx="6" presStyleCnt="8"/>
      <dgm:spPr/>
    </dgm:pt>
    <dgm:pt modelId="{A49B471E-BB84-44D5-AC7B-41C6A560FDE8}" type="pres">
      <dgm:prSet presAssocID="{0628509F-0381-4106-B5F0-AD027EB7E8C9}" presName="image4" presStyleCnt="0"/>
      <dgm:spPr/>
    </dgm:pt>
    <dgm:pt modelId="{A5362D37-36FB-494F-A7C3-316A1CB5F556}" type="pres">
      <dgm:prSet presAssocID="{0628509F-0381-4106-B5F0-AD027EB7E8C9}" presName="imageRepeatNode" presStyleLbl="alignAcc1" presStyleIdx="3" presStyleCnt="4"/>
      <dgm:spPr/>
    </dgm:pt>
    <dgm:pt modelId="{2E9E6DC5-AD9A-4DCB-90F2-D4BA8F8E0835}" type="pres">
      <dgm:prSet presAssocID="{0628509F-0381-4106-B5F0-AD027EB7E8C9}" presName="imageaccent4" presStyleCnt="0"/>
      <dgm:spPr/>
    </dgm:pt>
    <dgm:pt modelId="{DD53C4D0-F374-4E50-B2AF-3DC49AEA40FA}" type="pres">
      <dgm:prSet presAssocID="{0628509F-0381-4106-B5F0-AD027EB7E8C9}" presName="accentRepeatNode" presStyleLbl="solidAlignAcc1" presStyleIdx="7" presStyleCnt="8"/>
      <dgm:spPr/>
    </dgm:pt>
  </dgm:ptLst>
  <dgm:cxnLst>
    <dgm:cxn modelId="{DABEFC00-FC92-4502-AA15-1C157935D8EC}" type="presOf" srcId="{F0B74109-88C0-4527-AE0A-AC3540176545}" destId="{4180871B-AA32-485C-91CA-BA6F1001604D}" srcOrd="0" destOrd="0" presId="urn:microsoft.com/office/officeart/2008/layout/HexagonCluster"/>
    <dgm:cxn modelId="{F0262905-7374-4479-97E0-F3464B409A77}" type="presOf" srcId="{6A9081EC-2FE1-4170-8D3A-470C9525B7D4}" destId="{48DC8C71-856B-4334-B134-50D49DC4175F}" srcOrd="0" destOrd="0" presId="urn:microsoft.com/office/officeart/2008/layout/HexagonCluster"/>
    <dgm:cxn modelId="{7FEBDE1A-0AA0-46D8-B300-09620D5638BE}" type="presOf" srcId="{0628509F-0381-4106-B5F0-AD027EB7E8C9}" destId="{A5362D37-36FB-494F-A7C3-316A1CB5F556}" srcOrd="0" destOrd="0" presId="urn:microsoft.com/office/officeart/2008/layout/HexagonCluster"/>
    <dgm:cxn modelId="{1496032C-2845-44A0-B08D-11766CC02A33}" type="presOf" srcId="{8D64D808-8318-46D4-8FE7-BBC5BC1573B3}" destId="{DFC9E283-FBF7-456E-8191-7ADA4C85D5FE}" srcOrd="0" destOrd="0" presId="urn:microsoft.com/office/officeart/2008/layout/HexagonCluster"/>
    <dgm:cxn modelId="{7CEB0865-0945-4226-98E9-2CA6D48C47F9}" srcId="{8D64D808-8318-46D4-8FE7-BBC5BC1573B3}" destId="{F0B74109-88C0-4527-AE0A-AC3540176545}" srcOrd="2" destOrd="0" parTransId="{44033AF6-F031-48EE-BB42-1D1682E4FB86}" sibTransId="{2B8B2FE6-0170-43C9-88E0-24254BD3BCD0}"/>
    <dgm:cxn modelId="{2B556A46-7CE0-41C9-98F3-79C3B7ECDFF2}" type="presOf" srcId="{C6132D01-6FE9-4081-9E76-3B1435349B64}" destId="{FA55D6C8-3345-402C-83C6-2E7478855C12}" srcOrd="0" destOrd="0" presId="urn:microsoft.com/office/officeart/2008/layout/HexagonCluster"/>
    <dgm:cxn modelId="{C6765F72-7ADB-4B95-84C3-FE92C4EFB53C}" type="presOf" srcId="{2C1FDE9F-6309-4B4A-BCF9-AFAC24EFD5DC}" destId="{77CAC048-0E73-48AB-8022-504DFB170F87}" srcOrd="0" destOrd="0" presId="urn:microsoft.com/office/officeart/2008/layout/HexagonCluster"/>
    <dgm:cxn modelId="{A1B61458-DE62-4A11-8A81-A4AA367213DC}" srcId="{8D64D808-8318-46D4-8FE7-BBC5BC1573B3}" destId="{2C1FDE9F-6309-4B4A-BCF9-AFAC24EFD5DC}" srcOrd="1" destOrd="0" parTransId="{9958A4E5-1809-4330-8F53-0F05B60300A5}" sibTransId="{64B3E732-9F46-4083-BAF0-F9B9A3597687}"/>
    <dgm:cxn modelId="{33E4907E-DDE2-4BD5-8EE5-19632DAF9EDE}" srcId="{8D64D808-8318-46D4-8FE7-BBC5BC1573B3}" destId="{C6132D01-6FE9-4081-9E76-3B1435349B64}" srcOrd="3" destOrd="0" parTransId="{3625688E-87FE-4927-956C-6B1FCE3E5042}" sibTransId="{0628509F-0381-4106-B5F0-AD027EB7E8C9}"/>
    <dgm:cxn modelId="{E76EAF97-8403-46F8-BEF0-FB071C39B9DA}" type="presOf" srcId="{2B8B2FE6-0170-43C9-88E0-24254BD3BCD0}" destId="{035BE43D-2C3B-4A36-82A1-DADA9ADA6F6C}" srcOrd="0" destOrd="0" presId="urn:microsoft.com/office/officeart/2008/layout/HexagonCluster"/>
    <dgm:cxn modelId="{F979009D-273A-4374-9426-687557974BC7}" type="presOf" srcId="{2A8071DF-DB1E-4F62-BCB7-E704E6DDA3E8}" destId="{A4E28884-EC02-4AB2-883D-6CE76A47B6FF}" srcOrd="0" destOrd="0" presId="urn:microsoft.com/office/officeart/2008/layout/HexagonCluster"/>
    <dgm:cxn modelId="{A96641F8-B4FC-4303-9B34-B1402A016C73}" type="presOf" srcId="{64B3E732-9F46-4083-BAF0-F9B9A3597687}" destId="{D4131276-9F5B-4CD4-8369-9E39214C31D5}" srcOrd="0" destOrd="0" presId="urn:microsoft.com/office/officeart/2008/layout/HexagonCluster"/>
    <dgm:cxn modelId="{25D3B0F9-388D-4122-AE4F-31717517B6BD}" srcId="{8D64D808-8318-46D4-8FE7-BBC5BC1573B3}" destId="{2A8071DF-DB1E-4F62-BCB7-E704E6DDA3E8}" srcOrd="0" destOrd="0" parTransId="{F1617313-7B64-42E4-B904-031BCC652FED}" sibTransId="{6A9081EC-2FE1-4170-8D3A-470C9525B7D4}"/>
    <dgm:cxn modelId="{A1B91DE1-D605-459B-871B-4C8D36242ECD}" type="presParOf" srcId="{DFC9E283-FBF7-456E-8191-7ADA4C85D5FE}" destId="{44692682-0DE8-4AA2-AE46-5124727D04E3}" srcOrd="0" destOrd="0" presId="urn:microsoft.com/office/officeart/2008/layout/HexagonCluster"/>
    <dgm:cxn modelId="{1F4A7729-5933-4CB1-83B2-27F168996534}" type="presParOf" srcId="{44692682-0DE8-4AA2-AE46-5124727D04E3}" destId="{A4E28884-EC02-4AB2-883D-6CE76A47B6FF}" srcOrd="0" destOrd="0" presId="urn:microsoft.com/office/officeart/2008/layout/HexagonCluster"/>
    <dgm:cxn modelId="{3AB5B00C-1DB4-4422-BD78-1047D6071D2B}" type="presParOf" srcId="{DFC9E283-FBF7-456E-8191-7ADA4C85D5FE}" destId="{04E9BDAD-AB77-49B0-B593-6ABE314DCBB4}" srcOrd="1" destOrd="0" presId="urn:microsoft.com/office/officeart/2008/layout/HexagonCluster"/>
    <dgm:cxn modelId="{A07FB35D-FB75-4FBB-865E-D222E32A2922}" type="presParOf" srcId="{04E9BDAD-AB77-49B0-B593-6ABE314DCBB4}" destId="{9B84378B-A90A-4D27-9DBB-FD5F79AE16DD}" srcOrd="0" destOrd="0" presId="urn:microsoft.com/office/officeart/2008/layout/HexagonCluster"/>
    <dgm:cxn modelId="{093665D1-0DE3-4D33-9BC7-E4332DA46A01}" type="presParOf" srcId="{DFC9E283-FBF7-456E-8191-7ADA4C85D5FE}" destId="{E1C9A0C5-0F7E-4498-8575-93A05BFFB91D}" srcOrd="2" destOrd="0" presId="urn:microsoft.com/office/officeart/2008/layout/HexagonCluster"/>
    <dgm:cxn modelId="{C85A820C-9748-4C96-8020-4BC8B457B7B6}" type="presParOf" srcId="{E1C9A0C5-0F7E-4498-8575-93A05BFFB91D}" destId="{48DC8C71-856B-4334-B134-50D49DC4175F}" srcOrd="0" destOrd="0" presId="urn:microsoft.com/office/officeart/2008/layout/HexagonCluster"/>
    <dgm:cxn modelId="{19D1302F-CAA3-430D-88F3-80DA68A3D438}" type="presParOf" srcId="{DFC9E283-FBF7-456E-8191-7ADA4C85D5FE}" destId="{047C95BE-D151-41B9-B50D-EAF2E3795781}" srcOrd="3" destOrd="0" presId="urn:microsoft.com/office/officeart/2008/layout/HexagonCluster"/>
    <dgm:cxn modelId="{1EAB6038-9379-4BB9-91BB-5403C81A9C8D}" type="presParOf" srcId="{047C95BE-D151-41B9-B50D-EAF2E3795781}" destId="{1D29D351-0E8D-4C6B-9E85-82F7A7C31A12}" srcOrd="0" destOrd="0" presId="urn:microsoft.com/office/officeart/2008/layout/HexagonCluster"/>
    <dgm:cxn modelId="{375FA746-E8F9-4692-ACAC-07DCAFFDA308}" type="presParOf" srcId="{DFC9E283-FBF7-456E-8191-7ADA4C85D5FE}" destId="{34E96526-BA22-425E-8103-9B1AA5029836}" srcOrd="4" destOrd="0" presId="urn:microsoft.com/office/officeart/2008/layout/HexagonCluster"/>
    <dgm:cxn modelId="{044552AC-3081-483B-853E-DC63CF9E989F}" type="presParOf" srcId="{34E96526-BA22-425E-8103-9B1AA5029836}" destId="{77CAC048-0E73-48AB-8022-504DFB170F87}" srcOrd="0" destOrd="0" presId="urn:microsoft.com/office/officeart/2008/layout/HexagonCluster"/>
    <dgm:cxn modelId="{3DCB0C41-49E0-4C75-BB4A-A331610A230F}" type="presParOf" srcId="{DFC9E283-FBF7-456E-8191-7ADA4C85D5FE}" destId="{C97F1015-5A7B-4798-9A49-C1977583983C}" srcOrd="5" destOrd="0" presId="urn:microsoft.com/office/officeart/2008/layout/HexagonCluster"/>
    <dgm:cxn modelId="{D27405DC-DB55-40DA-8ED7-166F38687075}" type="presParOf" srcId="{C97F1015-5A7B-4798-9A49-C1977583983C}" destId="{3E3CD92C-86B6-429A-BAAC-CDBC4787D7D7}" srcOrd="0" destOrd="0" presId="urn:microsoft.com/office/officeart/2008/layout/HexagonCluster"/>
    <dgm:cxn modelId="{AEE0C498-9DCF-402D-80E9-395075139B5D}" type="presParOf" srcId="{DFC9E283-FBF7-456E-8191-7ADA4C85D5FE}" destId="{61679C39-5554-4D52-89C3-A964CEBC83E9}" srcOrd="6" destOrd="0" presId="urn:microsoft.com/office/officeart/2008/layout/HexagonCluster"/>
    <dgm:cxn modelId="{21AAB165-BC27-4629-82FA-2BE371EB8400}" type="presParOf" srcId="{61679C39-5554-4D52-89C3-A964CEBC83E9}" destId="{D4131276-9F5B-4CD4-8369-9E39214C31D5}" srcOrd="0" destOrd="0" presId="urn:microsoft.com/office/officeart/2008/layout/HexagonCluster"/>
    <dgm:cxn modelId="{3DF20388-69B9-4E45-A47B-F7413BCAC676}" type="presParOf" srcId="{DFC9E283-FBF7-456E-8191-7ADA4C85D5FE}" destId="{8C17FBC0-4462-49D2-B4AE-52EF341261D0}" srcOrd="7" destOrd="0" presId="urn:microsoft.com/office/officeart/2008/layout/HexagonCluster"/>
    <dgm:cxn modelId="{75E9338F-CB6C-406A-ACE7-1FCE3FE2E414}" type="presParOf" srcId="{8C17FBC0-4462-49D2-B4AE-52EF341261D0}" destId="{04D54199-6C5F-44E3-BC2E-402CBA31C658}" srcOrd="0" destOrd="0" presId="urn:microsoft.com/office/officeart/2008/layout/HexagonCluster"/>
    <dgm:cxn modelId="{AB122A5D-DEF8-40E5-AE7C-3BEAEDC0B9C0}" type="presParOf" srcId="{DFC9E283-FBF7-456E-8191-7ADA4C85D5FE}" destId="{C433649B-CDE3-4AFD-A231-ACD2BDFD129F}" srcOrd="8" destOrd="0" presId="urn:microsoft.com/office/officeart/2008/layout/HexagonCluster"/>
    <dgm:cxn modelId="{51D4F3D1-4F62-4C45-A5B4-28C8D9141AD5}" type="presParOf" srcId="{C433649B-CDE3-4AFD-A231-ACD2BDFD129F}" destId="{4180871B-AA32-485C-91CA-BA6F1001604D}" srcOrd="0" destOrd="0" presId="urn:microsoft.com/office/officeart/2008/layout/HexagonCluster"/>
    <dgm:cxn modelId="{5044DC3B-A79A-478B-A1CD-B1215B113718}" type="presParOf" srcId="{DFC9E283-FBF7-456E-8191-7ADA4C85D5FE}" destId="{0362C255-A712-44F1-A849-183E62C2D695}" srcOrd="9" destOrd="0" presId="urn:microsoft.com/office/officeart/2008/layout/HexagonCluster"/>
    <dgm:cxn modelId="{23D3AC20-EF3C-4D8E-A90A-1C7C7EB8272E}" type="presParOf" srcId="{0362C255-A712-44F1-A849-183E62C2D695}" destId="{1D8F82D0-7590-43E6-9107-7857EE476073}" srcOrd="0" destOrd="0" presId="urn:microsoft.com/office/officeart/2008/layout/HexagonCluster"/>
    <dgm:cxn modelId="{4760BB30-AD15-4B3D-BA19-4567AD453AE0}" type="presParOf" srcId="{DFC9E283-FBF7-456E-8191-7ADA4C85D5FE}" destId="{83FEADEA-8F7E-4105-8E35-D50D1159D77B}" srcOrd="10" destOrd="0" presId="urn:microsoft.com/office/officeart/2008/layout/HexagonCluster"/>
    <dgm:cxn modelId="{84320F39-65BB-48B1-863A-33579A6DBBA2}" type="presParOf" srcId="{83FEADEA-8F7E-4105-8E35-D50D1159D77B}" destId="{035BE43D-2C3B-4A36-82A1-DADA9ADA6F6C}" srcOrd="0" destOrd="0" presId="urn:microsoft.com/office/officeart/2008/layout/HexagonCluster"/>
    <dgm:cxn modelId="{F4BD9B05-D8CF-4DF4-A1AB-C6E5DA2E0281}" type="presParOf" srcId="{DFC9E283-FBF7-456E-8191-7ADA4C85D5FE}" destId="{8B566E55-7E21-4AC5-981F-F805937EBBD9}" srcOrd="11" destOrd="0" presId="urn:microsoft.com/office/officeart/2008/layout/HexagonCluster"/>
    <dgm:cxn modelId="{C50F81E0-1AB1-4AF9-8F7B-1A47BD3D45BA}" type="presParOf" srcId="{8B566E55-7E21-4AC5-981F-F805937EBBD9}" destId="{ABDC5D7D-8260-44AF-B911-F74C214ADA40}" srcOrd="0" destOrd="0" presId="urn:microsoft.com/office/officeart/2008/layout/HexagonCluster"/>
    <dgm:cxn modelId="{8AACBA4C-C637-4DB2-88ED-D98DA3BC815D}" type="presParOf" srcId="{DFC9E283-FBF7-456E-8191-7ADA4C85D5FE}" destId="{649E2F69-3067-43DA-AECF-5A9D8F2ADFD8}" srcOrd="12" destOrd="0" presId="urn:microsoft.com/office/officeart/2008/layout/HexagonCluster"/>
    <dgm:cxn modelId="{79A4A7F0-83E5-49A3-ABD6-F201B7D8619A}" type="presParOf" srcId="{649E2F69-3067-43DA-AECF-5A9D8F2ADFD8}" destId="{FA55D6C8-3345-402C-83C6-2E7478855C12}" srcOrd="0" destOrd="0" presId="urn:microsoft.com/office/officeart/2008/layout/HexagonCluster"/>
    <dgm:cxn modelId="{8D0E0CA8-C44E-4D2C-8E36-0FC21EB2AFB8}" type="presParOf" srcId="{DFC9E283-FBF7-456E-8191-7ADA4C85D5FE}" destId="{3AE2B296-3E07-47EC-BB28-FBA1CABA1B57}" srcOrd="13" destOrd="0" presId="urn:microsoft.com/office/officeart/2008/layout/HexagonCluster"/>
    <dgm:cxn modelId="{8188D3B7-DBC5-4918-8B19-570EB16877BA}" type="presParOf" srcId="{3AE2B296-3E07-47EC-BB28-FBA1CABA1B57}" destId="{00672941-BBB7-4303-9007-A1627006EA6F}" srcOrd="0" destOrd="0" presId="urn:microsoft.com/office/officeart/2008/layout/HexagonCluster"/>
    <dgm:cxn modelId="{831E00A7-A973-448C-883E-0C25243F30C2}" type="presParOf" srcId="{DFC9E283-FBF7-456E-8191-7ADA4C85D5FE}" destId="{A49B471E-BB84-44D5-AC7B-41C6A560FDE8}" srcOrd="14" destOrd="0" presId="urn:microsoft.com/office/officeart/2008/layout/HexagonCluster"/>
    <dgm:cxn modelId="{4D4530EA-4D2E-4335-B29F-CC4AAC4D36BD}" type="presParOf" srcId="{A49B471E-BB84-44D5-AC7B-41C6A560FDE8}" destId="{A5362D37-36FB-494F-A7C3-316A1CB5F556}" srcOrd="0" destOrd="0" presId="urn:microsoft.com/office/officeart/2008/layout/HexagonCluster"/>
    <dgm:cxn modelId="{5F86A031-CEB6-4253-8357-EF4D76DB28C3}" type="presParOf" srcId="{DFC9E283-FBF7-456E-8191-7ADA4C85D5FE}" destId="{2E9E6DC5-AD9A-4DCB-90F2-D4BA8F8E0835}" srcOrd="15" destOrd="0" presId="urn:microsoft.com/office/officeart/2008/layout/HexagonCluster"/>
    <dgm:cxn modelId="{1C9A9D6E-8D38-4299-8E0D-0A2B4392392A}" type="presParOf" srcId="{2E9E6DC5-AD9A-4DCB-90F2-D4BA8F8E0835}" destId="{DD53C4D0-F374-4E50-B2AF-3DC49AEA40F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130E276-78F8-4C37-8A77-F7844E646203}" type="doc">
      <dgm:prSet loTypeId="urn:microsoft.com/office/officeart/2005/8/layout/process3" loCatId="process" qsTypeId="urn:microsoft.com/office/officeart/2005/8/quickstyle/simple2" qsCatId="simple" csTypeId="urn:microsoft.com/office/officeart/2005/8/colors/accent2_2" csCatId="accent2" phldr="1"/>
      <dgm:spPr/>
      <dgm:t>
        <a:bodyPr/>
        <a:lstStyle/>
        <a:p>
          <a:endParaRPr lang="en-US"/>
        </a:p>
      </dgm:t>
    </dgm:pt>
    <dgm:pt modelId="{79F3DF81-7B85-4B37-A8CA-2B41F39D5865}">
      <dgm:prSet phldrT="[Text]"/>
      <dgm:spPr/>
      <dgm:t>
        <a:bodyPr/>
        <a:lstStyle/>
        <a:p>
          <a:r>
            <a:rPr lang="en-US"/>
            <a:t>External Resources</a:t>
          </a:r>
        </a:p>
      </dgm:t>
    </dgm:pt>
    <dgm:pt modelId="{65DFF2B6-EE74-4A0E-AC0D-27EA89B1DB27}" type="parTrans" cxnId="{97BF830F-6597-446E-AF22-2C043DFCA814}">
      <dgm:prSet/>
      <dgm:spPr/>
      <dgm:t>
        <a:bodyPr/>
        <a:lstStyle/>
        <a:p>
          <a:endParaRPr lang="en-US"/>
        </a:p>
      </dgm:t>
    </dgm:pt>
    <dgm:pt modelId="{507E64AC-3031-4186-A999-5B7DB76D5DD2}" type="sibTrans" cxnId="{97BF830F-6597-446E-AF22-2C043DFCA814}">
      <dgm:prSet/>
      <dgm:spPr/>
      <dgm:t>
        <a:bodyPr/>
        <a:lstStyle/>
        <a:p>
          <a:endParaRPr lang="en-US"/>
        </a:p>
      </dgm:t>
    </dgm:pt>
    <dgm:pt modelId="{3EE59A24-CF13-4E50-871D-9FAF0A0D8FD1}">
      <dgm:prSet phldrT="[Text]"/>
      <dgm:spPr/>
      <dgm:t>
        <a:bodyPr/>
        <a:lstStyle/>
        <a:p>
          <a:r>
            <a:rPr lang="en-US"/>
            <a:t>Inbound request for port 85</a:t>
          </a:r>
        </a:p>
      </dgm:t>
    </dgm:pt>
    <dgm:pt modelId="{31FDD53A-E241-4047-A950-ED41DEEA8AEE}" type="parTrans" cxnId="{52099289-D95E-456D-A063-4913C7C017DF}">
      <dgm:prSet/>
      <dgm:spPr/>
      <dgm:t>
        <a:bodyPr/>
        <a:lstStyle/>
        <a:p>
          <a:endParaRPr lang="en-US"/>
        </a:p>
      </dgm:t>
    </dgm:pt>
    <dgm:pt modelId="{830517C3-3EED-4129-A737-3C71DD5B6487}" type="sibTrans" cxnId="{52099289-D95E-456D-A063-4913C7C017DF}">
      <dgm:prSet/>
      <dgm:spPr/>
      <dgm:t>
        <a:bodyPr/>
        <a:lstStyle/>
        <a:p>
          <a:endParaRPr lang="en-US"/>
        </a:p>
      </dgm:t>
    </dgm:pt>
    <dgm:pt modelId="{F993A8C1-BF85-409F-99C2-4C75384C561A}">
      <dgm:prSet phldrT="[Text]"/>
      <dgm:spPr/>
      <dgm:t>
        <a:bodyPr/>
        <a:lstStyle/>
        <a:p>
          <a:r>
            <a:rPr lang="en-US"/>
            <a:t>Azure Load Balancer</a:t>
          </a:r>
        </a:p>
      </dgm:t>
    </dgm:pt>
    <dgm:pt modelId="{37A37F76-186D-4C27-8B64-80D01438E666}" type="parTrans" cxnId="{19CAC066-AE50-4AB4-A8BF-9890DFBDAAE6}">
      <dgm:prSet/>
      <dgm:spPr/>
      <dgm:t>
        <a:bodyPr/>
        <a:lstStyle/>
        <a:p>
          <a:endParaRPr lang="en-US"/>
        </a:p>
      </dgm:t>
    </dgm:pt>
    <dgm:pt modelId="{1E9B37EE-B963-4F8D-8E00-DE0DD4AAD94C}" type="sibTrans" cxnId="{19CAC066-AE50-4AB4-A8BF-9890DFBDAAE6}">
      <dgm:prSet/>
      <dgm:spPr/>
      <dgm:t>
        <a:bodyPr/>
        <a:lstStyle/>
        <a:p>
          <a:endParaRPr lang="en-US"/>
        </a:p>
      </dgm:t>
    </dgm:pt>
    <dgm:pt modelId="{62337DD2-3DEA-4F53-B3CF-11A23A60E06E}">
      <dgm:prSet phldrT="[Text]"/>
      <dgm:spPr/>
      <dgm:t>
        <a:bodyPr/>
        <a:lstStyle/>
        <a:p>
          <a:r>
            <a:rPr lang="en-US"/>
            <a:t>Receives request on </a:t>
          </a:r>
          <a:r>
            <a:rPr lang="en-US" b="1"/>
            <a:t>public </a:t>
          </a:r>
          <a:r>
            <a:rPr lang="en-US"/>
            <a:t>port 85</a:t>
          </a:r>
        </a:p>
      </dgm:t>
    </dgm:pt>
    <dgm:pt modelId="{AA6B994E-7CE6-4120-9783-EA236443E9DB}" type="parTrans" cxnId="{D5A52901-6C68-4235-B27E-126D80B64E90}">
      <dgm:prSet/>
      <dgm:spPr/>
      <dgm:t>
        <a:bodyPr/>
        <a:lstStyle/>
        <a:p>
          <a:endParaRPr lang="en-US"/>
        </a:p>
      </dgm:t>
    </dgm:pt>
    <dgm:pt modelId="{3D47908F-8D44-4731-970C-932419F2065B}" type="sibTrans" cxnId="{D5A52901-6C68-4235-B27E-126D80B64E90}">
      <dgm:prSet/>
      <dgm:spPr/>
      <dgm:t>
        <a:bodyPr/>
        <a:lstStyle/>
        <a:p>
          <a:endParaRPr lang="en-US"/>
        </a:p>
      </dgm:t>
    </dgm:pt>
    <dgm:pt modelId="{3CA041D9-0D44-4A32-B6A5-336FA930D3BC}">
      <dgm:prSet phldrT="[Text]"/>
      <dgm:spPr/>
      <dgm:t>
        <a:bodyPr/>
        <a:lstStyle/>
        <a:p>
          <a:r>
            <a:rPr lang="en-US"/>
            <a:t>Windows Firewall</a:t>
          </a:r>
        </a:p>
      </dgm:t>
    </dgm:pt>
    <dgm:pt modelId="{BAEEF381-B476-4A63-9AD1-378C5A4CD3C6}" type="parTrans" cxnId="{7507FCA2-1F56-4870-AD31-AAA15B0E0DB0}">
      <dgm:prSet/>
      <dgm:spPr/>
      <dgm:t>
        <a:bodyPr/>
        <a:lstStyle/>
        <a:p>
          <a:endParaRPr lang="en-US"/>
        </a:p>
      </dgm:t>
    </dgm:pt>
    <dgm:pt modelId="{FD6D8535-EA14-4C4A-8B68-11D8CB2A04C9}" type="sibTrans" cxnId="{7507FCA2-1F56-4870-AD31-AAA15B0E0DB0}">
      <dgm:prSet/>
      <dgm:spPr/>
      <dgm:t>
        <a:bodyPr/>
        <a:lstStyle/>
        <a:p>
          <a:endParaRPr lang="en-US"/>
        </a:p>
      </dgm:t>
    </dgm:pt>
    <dgm:pt modelId="{C7F1807F-442B-4C0B-858A-243482F1BDFD}">
      <dgm:prSet phldrT="[Text]"/>
      <dgm:spPr/>
      <dgm:t>
        <a:bodyPr/>
        <a:lstStyle/>
        <a:p>
          <a:r>
            <a:rPr lang="en-US"/>
            <a:t>Allows or denies inbound request for port 80</a:t>
          </a:r>
        </a:p>
      </dgm:t>
    </dgm:pt>
    <dgm:pt modelId="{A34D3AA4-A8A8-4E73-A337-BE436CDE892E}" type="parTrans" cxnId="{A65B194B-3137-458E-9811-1E7F6AE398C7}">
      <dgm:prSet/>
      <dgm:spPr/>
      <dgm:t>
        <a:bodyPr/>
        <a:lstStyle/>
        <a:p>
          <a:endParaRPr lang="en-US"/>
        </a:p>
      </dgm:t>
    </dgm:pt>
    <dgm:pt modelId="{DD106763-3AE8-4B64-B1CA-13B6A44D521E}" type="sibTrans" cxnId="{A65B194B-3137-458E-9811-1E7F6AE398C7}">
      <dgm:prSet/>
      <dgm:spPr/>
      <dgm:t>
        <a:bodyPr/>
        <a:lstStyle/>
        <a:p>
          <a:endParaRPr lang="en-US"/>
        </a:p>
      </dgm:t>
    </dgm:pt>
    <dgm:pt modelId="{B44128E3-12C7-45C2-ABD4-739BA8B4E2AC}">
      <dgm:prSet phldrT="[Text]"/>
      <dgm:spPr/>
      <dgm:t>
        <a:bodyPr/>
        <a:lstStyle/>
        <a:p>
          <a:r>
            <a:rPr lang="en-US"/>
            <a:t>Verifies request with ACL</a:t>
          </a:r>
        </a:p>
      </dgm:t>
    </dgm:pt>
    <dgm:pt modelId="{FD5CEF04-41D1-4170-849B-DEC54E79B344}" type="parTrans" cxnId="{D68CF3DC-7765-435F-832F-9F0B4A019C80}">
      <dgm:prSet/>
      <dgm:spPr/>
      <dgm:t>
        <a:bodyPr/>
        <a:lstStyle/>
        <a:p>
          <a:endParaRPr lang="en-US"/>
        </a:p>
      </dgm:t>
    </dgm:pt>
    <dgm:pt modelId="{D18E23CA-EF76-4E1B-BE37-245410FBCF73}" type="sibTrans" cxnId="{D68CF3DC-7765-435F-832F-9F0B4A019C80}">
      <dgm:prSet/>
      <dgm:spPr/>
      <dgm:t>
        <a:bodyPr/>
        <a:lstStyle/>
        <a:p>
          <a:endParaRPr lang="en-US"/>
        </a:p>
      </dgm:t>
    </dgm:pt>
    <dgm:pt modelId="{0EDB5673-08F1-46F8-AD60-BFABBCFA9323}">
      <dgm:prSet phldrT="[Text]"/>
      <dgm:spPr/>
      <dgm:t>
        <a:bodyPr/>
        <a:lstStyle/>
        <a:p>
          <a:r>
            <a:rPr lang="en-US"/>
            <a:t>Redirects request to </a:t>
          </a:r>
          <a:r>
            <a:rPr lang="en-US" b="1"/>
            <a:t>private</a:t>
          </a:r>
          <a:r>
            <a:rPr lang="en-US" b="0"/>
            <a:t> port 80</a:t>
          </a:r>
          <a:endParaRPr lang="en-US"/>
        </a:p>
      </dgm:t>
    </dgm:pt>
    <dgm:pt modelId="{BCDD4DAD-1493-4B4F-BEC0-752ED27DB87F}" type="parTrans" cxnId="{835FC739-C500-49EC-979E-8F7EEF143E31}">
      <dgm:prSet/>
      <dgm:spPr/>
      <dgm:t>
        <a:bodyPr/>
        <a:lstStyle/>
        <a:p>
          <a:endParaRPr lang="en-US"/>
        </a:p>
      </dgm:t>
    </dgm:pt>
    <dgm:pt modelId="{2299FB83-06F6-4163-A2F9-C274E95F9482}" type="sibTrans" cxnId="{835FC739-C500-49EC-979E-8F7EEF143E31}">
      <dgm:prSet/>
      <dgm:spPr/>
      <dgm:t>
        <a:bodyPr/>
        <a:lstStyle/>
        <a:p>
          <a:endParaRPr lang="en-US"/>
        </a:p>
      </dgm:t>
    </dgm:pt>
    <dgm:pt modelId="{DEC2E046-008F-463F-BC70-AD3A5CCA94CA}" type="pres">
      <dgm:prSet presAssocID="{4130E276-78F8-4C37-8A77-F7844E646203}" presName="linearFlow" presStyleCnt="0">
        <dgm:presLayoutVars>
          <dgm:dir/>
          <dgm:animLvl val="lvl"/>
          <dgm:resizeHandles val="exact"/>
        </dgm:presLayoutVars>
      </dgm:prSet>
      <dgm:spPr/>
    </dgm:pt>
    <dgm:pt modelId="{5B628C6A-C45D-4488-8F6E-99DF2E28F285}" type="pres">
      <dgm:prSet presAssocID="{79F3DF81-7B85-4B37-A8CA-2B41F39D5865}" presName="composite" presStyleCnt="0"/>
      <dgm:spPr/>
    </dgm:pt>
    <dgm:pt modelId="{F5CDE501-FD70-463F-ACCA-DE124966EB1E}" type="pres">
      <dgm:prSet presAssocID="{79F3DF81-7B85-4B37-A8CA-2B41F39D5865}" presName="parTx" presStyleLbl="node1" presStyleIdx="0" presStyleCnt="3">
        <dgm:presLayoutVars>
          <dgm:chMax val="0"/>
          <dgm:chPref val="0"/>
          <dgm:bulletEnabled val="1"/>
        </dgm:presLayoutVars>
      </dgm:prSet>
      <dgm:spPr/>
    </dgm:pt>
    <dgm:pt modelId="{9100F052-4C08-4AE9-92C4-36C955AD2C87}" type="pres">
      <dgm:prSet presAssocID="{79F3DF81-7B85-4B37-A8CA-2B41F39D5865}" presName="parSh" presStyleLbl="node1" presStyleIdx="0" presStyleCnt="3"/>
      <dgm:spPr/>
    </dgm:pt>
    <dgm:pt modelId="{EC18DBB7-08B1-43BF-AE88-F850C434D0B9}" type="pres">
      <dgm:prSet presAssocID="{79F3DF81-7B85-4B37-A8CA-2B41F39D5865}" presName="desTx" presStyleLbl="fgAcc1" presStyleIdx="0" presStyleCnt="3">
        <dgm:presLayoutVars>
          <dgm:bulletEnabled val="1"/>
        </dgm:presLayoutVars>
      </dgm:prSet>
      <dgm:spPr/>
    </dgm:pt>
    <dgm:pt modelId="{5F44A32B-2E32-4D55-A501-64047ADF9768}" type="pres">
      <dgm:prSet presAssocID="{507E64AC-3031-4186-A999-5B7DB76D5DD2}" presName="sibTrans" presStyleLbl="sibTrans2D1" presStyleIdx="0" presStyleCnt="2"/>
      <dgm:spPr/>
    </dgm:pt>
    <dgm:pt modelId="{8707C82D-9881-421F-98B1-85A48E2C9819}" type="pres">
      <dgm:prSet presAssocID="{507E64AC-3031-4186-A999-5B7DB76D5DD2}" presName="connTx" presStyleLbl="sibTrans2D1" presStyleIdx="0" presStyleCnt="2"/>
      <dgm:spPr/>
    </dgm:pt>
    <dgm:pt modelId="{DAEC7991-281C-4998-8E28-21BF07EF0926}" type="pres">
      <dgm:prSet presAssocID="{F993A8C1-BF85-409F-99C2-4C75384C561A}" presName="composite" presStyleCnt="0"/>
      <dgm:spPr/>
    </dgm:pt>
    <dgm:pt modelId="{35E1C33C-8639-4BF2-8661-86663442EE5F}" type="pres">
      <dgm:prSet presAssocID="{F993A8C1-BF85-409F-99C2-4C75384C561A}" presName="parTx" presStyleLbl="node1" presStyleIdx="0" presStyleCnt="3">
        <dgm:presLayoutVars>
          <dgm:chMax val="0"/>
          <dgm:chPref val="0"/>
          <dgm:bulletEnabled val="1"/>
        </dgm:presLayoutVars>
      </dgm:prSet>
      <dgm:spPr/>
    </dgm:pt>
    <dgm:pt modelId="{4B2F15EC-F1EF-456D-A8AB-C1A654470321}" type="pres">
      <dgm:prSet presAssocID="{F993A8C1-BF85-409F-99C2-4C75384C561A}" presName="parSh" presStyleLbl="node1" presStyleIdx="1" presStyleCnt="3"/>
      <dgm:spPr/>
    </dgm:pt>
    <dgm:pt modelId="{3B3E62CD-6826-4B74-8409-CE910C85FAA9}" type="pres">
      <dgm:prSet presAssocID="{F993A8C1-BF85-409F-99C2-4C75384C561A}" presName="desTx" presStyleLbl="fgAcc1" presStyleIdx="1" presStyleCnt="3">
        <dgm:presLayoutVars>
          <dgm:bulletEnabled val="1"/>
        </dgm:presLayoutVars>
      </dgm:prSet>
      <dgm:spPr/>
    </dgm:pt>
    <dgm:pt modelId="{4DB4F7BA-44CB-429A-BC31-7F6721E2E22C}" type="pres">
      <dgm:prSet presAssocID="{1E9B37EE-B963-4F8D-8E00-DE0DD4AAD94C}" presName="sibTrans" presStyleLbl="sibTrans2D1" presStyleIdx="1" presStyleCnt="2"/>
      <dgm:spPr/>
    </dgm:pt>
    <dgm:pt modelId="{AF3A271F-F2A5-4B5D-A793-974850789EB1}" type="pres">
      <dgm:prSet presAssocID="{1E9B37EE-B963-4F8D-8E00-DE0DD4AAD94C}" presName="connTx" presStyleLbl="sibTrans2D1" presStyleIdx="1" presStyleCnt="2"/>
      <dgm:spPr/>
    </dgm:pt>
    <dgm:pt modelId="{7149FB80-78CF-44B2-B0B9-862BB3ED52C8}" type="pres">
      <dgm:prSet presAssocID="{3CA041D9-0D44-4A32-B6A5-336FA930D3BC}" presName="composite" presStyleCnt="0"/>
      <dgm:spPr/>
    </dgm:pt>
    <dgm:pt modelId="{D6B5374A-FB41-4A90-89C7-10AE10DA320F}" type="pres">
      <dgm:prSet presAssocID="{3CA041D9-0D44-4A32-B6A5-336FA930D3BC}" presName="parTx" presStyleLbl="node1" presStyleIdx="1" presStyleCnt="3">
        <dgm:presLayoutVars>
          <dgm:chMax val="0"/>
          <dgm:chPref val="0"/>
          <dgm:bulletEnabled val="1"/>
        </dgm:presLayoutVars>
      </dgm:prSet>
      <dgm:spPr/>
    </dgm:pt>
    <dgm:pt modelId="{53E3C61F-40EC-4001-AE85-29110C30000D}" type="pres">
      <dgm:prSet presAssocID="{3CA041D9-0D44-4A32-B6A5-336FA930D3BC}" presName="parSh" presStyleLbl="node1" presStyleIdx="2" presStyleCnt="3"/>
      <dgm:spPr/>
    </dgm:pt>
    <dgm:pt modelId="{3F047E4D-AA44-4D11-B213-3FC43DC9D209}" type="pres">
      <dgm:prSet presAssocID="{3CA041D9-0D44-4A32-B6A5-336FA930D3BC}" presName="desTx" presStyleLbl="fgAcc1" presStyleIdx="2" presStyleCnt="3">
        <dgm:presLayoutVars>
          <dgm:bulletEnabled val="1"/>
        </dgm:presLayoutVars>
      </dgm:prSet>
      <dgm:spPr/>
    </dgm:pt>
  </dgm:ptLst>
  <dgm:cxnLst>
    <dgm:cxn modelId="{D5A52901-6C68-4235-B27E-126D80B64E90}" srcId="{F993A8C1-BF85-409F-99C2-4C75384C561A}" destId="{62337DD2-3DEA-4F53-B3CF-11A23A60E06E}" srcOrd="0" destOrd="0" parTransId="{AA6B994E-7CE6-4120-9783-EA236443E9DB}" sibTransId="{3D47908F-8D44-4731-970C-932419F2065B}"/>
    <dgm:cxn modelId="{97BF830F-6597-446E-AF22-2C043DFCA814}" srcId="{4130E276-78F8-4C37-8A77-F7844E646203}" destId="{79F3DF81-7B85-4B37-A8CA-2B41F39D5865}" srcOrd="0" destOrd="0" parTransId="{65DFF2B6-EE74-4A0E-AC0D-27EA89B1DB27}" sibTransId="{507E64AC-3031-4186-A999-5B7DB76D5DD2}"/>
    <dgm:cxn modelId="{A9E4A919-AAC2-41DF-9BE6-1BEE8E72989A}" type="presOf" srcId="{3CA041D9-0D44-4A32-B6A5-336FA930D3BC}" destId="{53E3C61F-40EC-4001-AE85-29110C30000D}" srcOrd="1" destOrd="0" presId="urn:microsoft.com/office/officeart/2005/8/layout/process3"/>
    <dgm:cxn modelId="{3038A428-ADB3-48FA-91DD-2A3C509E8F43}" type="presOf" srcId="{4130E276-78F8-4C37-8A77-F7844E646203}" destId="{DEC2E046-008F-463F-BC70-AD3A5CCA94CA}" srcOrd="0" destOrd="0" presId="urn:microsoft.com/office/officeart/2005/8/layout/process3"/>
    <dgm:cxn modelId="{835FC739-C500-49EC-979E-8F7EEF143E31}" srcId="{F993A8C1-BF85-409F-99C2-4C75384C561A}" destId="{0EDB5673-08F1-46F8-AD60-BFABBCFA9323}" srcOrd="2" destOrd="0" parTransId="{BCDD4DAD-1493-4B4F-BEC0-752ED27DB87F}" sibTransId="{2299FB83-06F6-4163-A2F9-C274E95F9482}"/>
    <dgm:cxn modelId="{FB0BCC5F-21DF-4CBD-B5D6-1BFB82F06D6F}" type="presOf" srcId="{3EE59A24-CF13-4E50-871D-9FAF0A0D8FD1}" destId="{EC18DBB7-08B1-43BF-AE88-F850C434D0B9}" srcOrd="0" destOrd="0" presId="urn:microsoft.com/office/officeart/2005/8/layout/process3"/>
    <dgm:cxn modelId="{66D21A60-C8FE-476E-8511-50095D57866F}" type="presOf" srcId="{B44128E3-12C7-45C2-ABD4-739BA8B4E2AC}" destId="{3B3E62CD-6826-4B74-8409-CE910C85FAA9}" srcOrd="0" destOrd="1" presId="urn:microsoft.com/office/officeart/2005/8/layout/process3"/>
    <dgm:cxn modelId="{47A00E61-C46E-4E7B-AB0A-8F1D71160315}" type="presOf" srcId="{79F3DF81-7B85-4B37-A8CA-2B41F39D5865}" destId="{F5CDE501-FD70-463F-ACCA-DE124966EB1E}" srcOrd="0" destOrd="0" presId="urn:microsoft.com/office/officeart/2005/8/layout/process3"/>
    <dgm:cxn modelId="{19CAC066-AE50-4AB4-A8BF-9890DFBDAAE6}" srcId="{4130E276-78F8-4C37-8A77-F7844E646203}" destId="{F993A8C1-BF85-409F-99C2-4C75384C561A}" srcOrd="1" destOrd="0" parTransId="{37A37F76-186D-4C27-8B64-80D01438E666}" sibTransId="{1E9B37EE-B963-4F8D-8E00-DE0DD4AAD94C}"/>
    <dgm:cxn modelId="{C9D5AA68-1C93-47E1-9026-F195461FC1CE}" type="presOf" srcId="{507E64AC-3031-4186-A999-5B7DB76D5DD2}" destId="{8707C82D-9881-421F-98B1-85A48E2C9819}" srcOrd="1" destOrd="0" presId="urn:microsoft.com/office/officeart/2005/8/layout/process3"/>
    <dgm:cxn modelId="{A65B194B-3137-458E-9811-1E7F6AE398C7}" srcId="{3CA041D9-0D44-4A32-B6A5-336FA930D3BC}" destId="{C7F1807F-442B-4C0B-858A-243482F1BDFD}" srcOrd="0" destOrd="0" parTransId="{A34D3AA4-A8A8-4E73-A337-BE436CDE892E}" sibTransId="{DD106763-3AE8-4B64-B1CA-13B6A44D521E}"/>
    <dgm:cxn modelId="{94210A7C-9585-4AD2-98A4-C362A0FD874E}" type="presOf" srcId="{F993A8C1-BF85-409F-99C2-4C75384C561A}" destId="{4B2F15EC-F1EF-456D-A8AB-C1A654470321}" srcOrd="1" destOrd="0" presId="urn:microsoft.com/office/officeart/2005/8/layout/process3"/>
    <dgm:cxn modelId="{52099289-D95E-456D-A063-4913C7C017DF}" srcId="{79F3DF81-7B85-4B37-A8CA-2B41F39D5865}" destId="{3EE59A24-CF13-4E50-871D-9FAF0A0D8FD1}" srcOrd="0" destOrd="0" parTransId="{31FDD53A-E241-4047-A950-ED41DEEA8AEE}" sibTransId="{830517C3-3EED-4129-A737-3C71DD5B6487}"/>
    <dgm:cxn modelId="{63436991-2A72-44A9-B2B2-066BB2371A9D}" type="presOf" srcId="{C7F1807F-442B-4C0B-858A-243482F1BDFD}" destId="{3F047E4D-AA44-4D11-B213-3FC43DC9D209}" srcOrd="0" destOrd="0" presId="urn:microsoft.com/office/officeart/2005/8/layout/process3"/>
    <dgm:cxn modelId="{7249B291-831B-4A0A-859A-62D83D83C76C}" type="presOf" srcId="{507E64AC-3031-4186-A999-5B7DB76D5DD2}" destId="{5F44A32B-2E32-4D55-A501-64047ADF9768}" srcOrd="0" destOrd="0" presId="urn:microsoft.com/office/officeart/2005/8/layout/process3"/>
    <dgm:cxn modelId="{42333F99-075D-4086-B161-2DCFCFF4C8DE}" type="presOf" srcId="{1E9B37EE-B963-4F8D-8E00-DE0DD4AAD94C}" destId="{AF3A271F-F2A5-4B5D-A793-974850789EB1}" srcOrd="1" destOrd="0" presId="urn:microsoft.com/office/officeart/2005/8/layout/process3"/>
    <dgm:cxn modelId="{AF7C89A0-C3AB-47B2-837D-B1AAE1F8CD1B}" type="presOf" srcId="{79F3DF81-7B85-4B37-A8CA-2B41F39D5865}" destId="{9100F052-4C08-4AE9-92C4-36C955AD2C87}" srcOrd="1" destOrd="0" presId="urn:microsoft.com/office/officeart/2005/8/layout/process3"/>
    <dgm:cxn modelId="{7507FCA2-1F56-4870-AD31-AAA15B0E0DB0}" srcId="{4130E276-78F8-4C37-8A77-F7844E646203}" destId="{3CA041D9-0D44-4A32-B6A5-336FA930D3BC}" srcOrd="2" destOrd="0" parTransId="{BAEEF381-B476-4A63-9AD1-378C5A4CD3C6}" sibTransId="{FD6D8535-EA14-4C4A-8B68-11D8CB2A04C9}"/>
    <dgm:cxn modelId="{0ADA2BBC-ED86-4747-8D5E-62C9FCB252B9}" type="presOf" srcId="{F993A8C1-BF85-409F-99C2-4C75384C561A}" destId="{35E1C33C-8639-4BF2-8661-86663442EE5F}" srcOrd="0" destOrd="0" presId="urn:microsoft.com/office/officeart/2005/8/layout/process3"/>
    <dgm:cxn modelId="{A7FF61D4-CE62-495D-966B-83A0517B690E}" type="presOf" srcId="{3CA041D9-0D44-4A32-B6A5-336FA930D3BC}" destId="{D6B5374A-FB41-4A90-89C7-10AE10DA320F}" srcOrd="0" destOrd="0" presId="urn:microsoft.com/office/officeart/2005/8/layout/process3"/>
    <dgm:cxn modelId="{D68CF3DC-7765-435F-832F-9F0B4A019C80}" srcId="{F993A8C1-BF85-409F-99C2-4C75384C561A}" destId="{B44128E3-12C7-45C2-ABD4-739BA8B4E2AC}" srcOrd="1" destOrd="0" parTransId="{FD5CEF04-41D1-4170-849B-DEC54E79B344}" sibTransId="{D18E23CA-EF76-4E1B-BE37-245410FBCF73}"/>
    <dgm:cxn modelId="{3A2BF6E9-82A6-492E-AE65-7C344772168E}" type="presOf" srcId="{1E9B37EE-B963-4F8D-8E00-DE0DD4AAD94C}" destId="{4DB4F7BA-44CB-429A-BC31-7F6721E2E22C}" srcOrd="0" destOrd="0" presId="urn:microsoft.com/office/officeart/2005/8/layout/process3"/>
    <dgm:cxn modelId="{5B4285F3-957E-472F-AFD1-EBC782747DF8}" type="presOf" srcId="{62337DD2-3DEA-4F53-B3CF-11A23A60E06E}" destId="{3B3E62CD-6826-4B74-8409-CE910C85FAA9}" srcOrd="0" destOrd="0" presId="urn:microsoft.com/office/officeart/2005/8/layout/process3"/>
    <dgm:cxn modelId="{9E761DF5-C79A-4F1D-9119-AC6A09FC24ED}" type="presOf" srcId="{0EDB5673-08F1-46F8-AD60-BFABBCFA9323}" destId="{3B3E62CD-6826-4B74-8409-CE910C85FAA9}" srcOrd="0" destOrd="2" presId="urn:microsoft.com/office/officeart/2005/8/layout/process3"/>
    <dgm:cxn modelId="{94354A15-CC33-4423-BC97-BF83180E003E}" type="presParOf" srcId="{DEC2E046-008F-463F-BC70-AD3A5CCA94CA}" destId="{5B628C6A-C45D-4488-8F6E-99DF2E28F285}" srcOrd="0" destOrd="0" presId="urn:microsoft.com/office/officeart/2005/8/layout/process3"/>
    <dgm:cxn modelId="{F7E47761-67D9-404B-BB1E-0EC7C1DD8B50}" type="presParOf" srcId="{5B628C6A-C45D-4488-8F6E-99DF2E28F285}" destId="{F5CDE501-FD70-463F-ACCA-DE124966EB1E}" srcOrd="0" destOrd="0" presId="urn:microsoft.com/office/officeart/2005/8/layout/process3"/>
    <dgm:cxn modelId="{173C7A19-0D2E-4AF8-9607-7F25FE08EB10}" type="presParOf" srcId="{5B628C6A-C45D-4488-8F6E-99DF2E28F285}" destId="{9100F052-4C08-4AE9-92C4-36C955AD2C87}" srcOrd="1" destOrd="0" presId="urn:microsoft.com/office/officeart/2005/8/layout/process3"/>
    <dgm:cxn modelId="{76BED53E-178C-441F-9BCB-511DA8C47CE0}" type="presParOf" srcId="{5B628C6A-C45D-4488-8F6E-99DF2E28F285}" destId="{EC18DBB7-08B1-43BF-AE88-F850C434D0B9}" srcOrd="2" destOrd="0" presId="urn:microsoft.com/office/officeart/2005/8/layout/process3"/>
    <dgm:cxn modelId="{E6DE38E0-F24B-4C08-8A80-2BB17D2F5536}" type="presParOf" srcId="{DEC2E046-008F-463F-BC70-AD3A5CCA94CA}" destId="{5F44A32B-2E32-4D55-A501-64047ADF9768}" srcOrd="1" destOrd="0" presId="urn:microsoft.com/office/officeart/2005/8/layout/process3"/>
    <dgm:cxn modelId="{40E28293-1D04-4CD8-ADDE-EF62D5515028}" type="presParOf" srcId="{5F44A32B-2E32-4D55-A501-64047ADF9768}" destId="{8707C82D-9881-421F-98B1-85A48E2C9819}" srcOrd="0" destOrd="0" presId="urn:microsoft.com/office/officeart/2005/8/layout/process3"/>
    <dgm:cxn modelId="{7B13258C-18B5-4344-82F1-EDDFC2641C60}" type="presParOf" srcId="{DEC2E046-008F-463F-BC70-AD3A5CCA94CA}" destId="{DAEC7991-281C-4998-8E28-21BF07EF0926}" srcOrd="2" destOrd="0" presId="urn:microsoft.com/office/officeart/2005/8/layout/process3"/>
    <dgm:cxn modelId="{15C31CC6-C8BA-4C0E-9174-A8C44FFD3AC6}" type="presParOf" srcId="{DAEC7991-281C-4998-8E28-21BF07EF0926}" destId="{35E1C33C-8639-4BF2-8661-86663442EE5F}" srcOrd="0" destOrd="0" presId="urn:microsoft.com/office/officeart/2005/8/layout/process3"/>
    <dgm:cxn modelId="{CE8F2EF2-B13B-4307-85F3-394CA2430A8C}" type="presParOf" srcId="{DAEC7991-281C-4998-8E28-21BF07EF0926}" destId="{4B2F15EC-F1EF-456D-A8AB-C1A654470321}" srcOrd="1" destOrd="0" presId="urn:microsoft.com/office/officeart/2005/8/layout/process3"/>
    <dgm:cxn modelId="{91D8768B-02C6-4D7B-8FCF-8AC4E8DBD265}" type="presParOf" srcId="{DAEC7991-281C-4998-8E28-21BF07EF0926}" destId="{3B3E62CD-6826-4B74-8409-CE910C85FAA9}" srcOrd="2" destOrd="0" presId="urn:microsoft.com/office/officeart/2005/8/layout/process3"/>
    <dgm:cxn modelId="{3E2D3C3C-F5E2-4859-B3F7-FBB1D6C4CB3E}" type="presParOf" srcId="{DEC2E046-008F-463F-BC70-AD3A5CCA94CA}" destId="{4DB4F7BA-44CB-429A-BC31-7F6721E2E22C}" srcOrd="3" destOrd="0" presId="urn:microsoft.com/office/officeart/2005/8/layout/process3"/>
    <dgm:cxn modelId="{DE7BF7E1-A361-4F97-9802-4DA1677B70AE}" type="presParOf" srcId="{4DB4F7BA-44CB-429A-BC31-7F6721E2E22C}" destId="{AF3A271F-F2A5-4B5D-A793-974850789EB1}" srcOrd="0" destOrd="0" presId="urn:microsoft.com/office/officeart/2005/8/layout/process3"/>
    <dgm:cxn modelId="{DF9C2A7C-096A-4EA8-9F65-AE0CDFD2DEFE}" type="presParOf" srcId="{DEC2E046-008F-463F-BC70-AD3A5CCA94CA}" destId="{7149FB80-78CF-44B2-B0B9-862BB3ED52C8}" srcOrd="4" destOrd="0" presId="urn:microsoft.com/office/officeart/2005/8/layout/process3"/>
    <dgm:cxn modelId="{EF5C95D2-2BDA-4538-91E0-54B2AC7A120E}" type="presParOf" srcId="{7149FB80-78CF-44B2-B0B9-862BB3ED52C8}" destId="{D6B5374A-FB41-4A90-89C7-10AE10DA320F}" srcOrd="0" destOrd="0" presId="urn:microsoft.com/office/officeart/2005/8/layout/process3"/>
    <dgm:cxn modelId="{EF6FCF41-4705-4A1C-858A-B9BBFA6733EB}" type="presParOf" srcId="{7149FB80-78CF-44B2-B0B9-862BB3ED52C8}" destId="{53E3C61F-40EC-4001-AE85-29110C30000D}" srcOrd="1" destOrd="0" presId="urn:microsoft.com/office/officeart/2005/8/layout/process3"/>
    <dgm:cxn modelId="{ACC23DFF-37B0-4CAC-AA85-36D52EBADB34}" type="presParOf" srcId="{7149FB80-78CF-44B2-B0B9-862BB3ED52C8}" destId="{3F047E4D-AA44-4D11-B213-3FC43DC9D20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a:t>Free</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FBE0F76B-7852-488F-97A0-D847510A8FBD}">
      <dgm:prSet phldrT="[Text]" custT="1"/>
      <dgm:spPr/>
      <dgm:t>
        <a:bodyPr/>
        <a:lstStyle/>
        <a:p>
          <a:r>
            <a:rPr lang="en-US" sz="2800"/>
            <a:t>Shared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Shared compute resources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No upper limit to bandwidth and CPU time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Additional customization options</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a:p>
      </dgm:t>
    </dgm:pt>
    <dgm:pt modelId="{6735A48C-29F7-4745-85CB-CCFB00CA130B}" type="sibTrans" cxnId="{B5393954-D1DA-4262-9A43-AA506EEEAEC0}">
      <dgm:prSet/>
      <dgm:spPr/>
      <dgm:t>
        <a:bodyPr/>
        <a:lstStyle/>
        <a:p>
          <a:endParaRPr lang="en-US" sz="2000"/>
        </a:p>
      </dgm:t>
    </dgm:pt>
    <dgm:pt modelId="{7995E933-1E70-47C1-B07D-07CD7B7FF01C}" type="parTrans" cxnId="{B5393954-D1DA-4262-9A43-AA506EEEAEC0}">
      <dgm:prSet/>
      <dgm:spPr/>
      <dgm:t>
        <a:bodyPr/>
        <a:lstStyle/>
        <a:p>
          <a:endParaRPr lang="en-US" sz="2000"/>
        </a:p>
      </dgm:t>
    </dgm:pt>
    <dgm:pt modelId="{AFF33EC7-FB26-4C9F-B032-3A31162C7E88}">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Limited customization options</a:t>
          </a:r>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8C3A9429-791C-4C2F-AF57-3B77F4A90B8F}">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Limited bandwidth and CPU time</a:t>
          </a:r>
        </a:p>
      </dgm:t>
    </dgm:pt>
    <dgm:pt modelId="{0597257D-011D-43D3-B24D-4472639ED728}" type="sibTrans" cxnId="{7C2773E6-C63A-4B73-BABB-9D0A9D7B2C6D}">
      <dgm:prSet/>
      <dgm:spPr/>
      <dgm:t>
        <a:bodyPr/>
        <a:lstStyle/>
        <a:p>
          <a:endParaRPr lang="en-US" sz="2000"/>
        </a:p>
      </dgm:t>
    </dgm:pt>
    <dgm:pt modelId="{3163E072-5CCC-4C0F-B1C9-8FD7CF8B6766}" type="parTrans" cxnId="{7C2773E6-C63A-4B73-BABB-9D0A9D7B2C6D}">
      <dgm:prSet/>
      <dgm:spPr/>
      <dgm:t>
        <a:bodyPr/>
        <a:lstStyle/>
        <a:p>
          <a:endParaRPr lang="en-US" sz="2000"/>
        </a:p>
      </dgm:t>
    </dgm:pt>
    <dgm:pt modelId="{CCB244BF-C791-4E49-BFF6-B4421AA007F0}">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Shared compute resources</a:t>
          </a:r>
        </a:p>
      </dgm:t>
    </dgm:pt>
    <dgm:pt modelId="{8B28E581-0347-47DC-9D2D-591B9AC20A8C}" type="sibTrans" cxnId="{3B6895E3-11E5-4BF7-82D4-0A6828CA8FFF}">
      <dgm:prSet/>
      <dgm:spPr/>
      <dgm:t>
        <a:bodyPr/>
        <a:lstStyle/>
        <a:p>
          <a:endParaRPr lang="en-US" sz="2000"/>
        </a:p>
      </dgm:t>
    </dgm:pt>
    <dgm:pt modelId="{77A1CDA7-EA4E-4F7E-9BC7-4FC799FE6D91}" type="parTrans" cxnId="{3B6895E3-11E5-4BF7-82D4-0A6828CA8FFF}">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custLinFactNeighborX="-520" custLinFactNeighborY="11175">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DFB4401-A7CD-49A9-9848-0866C5F00C84}" type="presOf" srcId="{FBE0F76B-7852-488F-97A0-D847510A8FBD}" destId="{035A7745-F4D7-40CC-A1F0-3B7B690E7535}" srcOrd="0" destOrd="0" presId="urn:microsoft.com/office/officeart/2005/8/layout/vList2"/>
    <dgm:cxn modelId="{E3B8D103-4017-4F72-9ABA-5CC70AD1221C}" srcId="{FDB77728-338A-4398-A21F-F03EB04E1E9C}" destId="{AFF33EC7-FB26-4C9F-B032-3A31162C7E88}" srcOrd="2" destOrd="0" parTransId="{64506232-C601-44BD-A49E-FFFD86E817FE}" sibTransId="{5E1F2228-BABF-4565-82DE-5C8B4AE91A39}"/>
    <dgm:cxn modelId="{E6732708-D576-4AB2-BE12-79C421E4F46E}" type="presOf" srcId="{7B6A00F9-715C-4B74-BCBE-48F7678FB80C}" destId="{88AE8552-CBB8-4053-A99D-4AF2DED002BC}" srcOrd="0" destOrd="3" presId="urn:microsoft.com/office/officeart/2005/8/layout/vList2"/>
    <dgm:cxn modelId="{E9024D08-57BA-4722-80D7-5CBD1DB0B306}" type="presOf" srcId="{6DE95200-57C9-4F24-9480-292F2731F8DD}" destId="{0857102D-F295-4637-BBE8-98E49AC7A415}" srcOrd="0" destOrd="0"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60756B37-2AE5-4DD7-A880-F870D78276F0}" type="presOf" srcId="{23FB3A8A-8E68-41F0-A0A0-E368374B5C32}" destId="{0857102D-F295-4637-BBE8-98E49AC7A415}" srcOrd="0" destOrd="2" presId="urn:microsoft.com/office/officeart/2005/8/layout/vList2"/>
    <dgm:cxn modelId="{34B2ED42-CF16-473A-9A02-800ECC83A7F6}" type="presOf" srcId="{8C3A9429-791C-4C2F-AF57-3B77F4A90B8F}" destId="{88AE8552-CBB8-4053-A99D-4AF2DED002BC}" srcOrd="0" destOrd="1" presId="urn:microsoft.com/office/officeart/2005/8/layout/vList2"/>
    <dgm:cxn modelId="{D4666C73-662A-46D7-A309-1841088EB6ED}" type="presOf" srcId="{7EC5918A-692B-48FA-9B0D-B076CB2EF715}" destId="{0857102D-F295-4637-BBE8-98E49AC7A415}"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B5393954-D1DA-4262-9A43-AA506EEEAEC0}" srcId="{FDB77728-338A-4398-A21F-F03EB04E1E9C}" destId="{7B6A00F9-715C-4B74-BCBE-48F7678FB80C}" srcOrd="3" destOrd="0" parTransId="{7995E933-1E70-47C1-B07D-07CD7B7FF01C}" sibTransId="{6735A48C-29F7-4745-85CB-CCFB00CA130B}"/>
    <dgm:cxn modelId="{F5F85780-5CF9-4B55-926C-E531FA775008}" srcId="{FBE0F76B-7852-488F-97A0-D847510A8FBD}" destId="{7EC5918A-692B-48FA-9B0D-B076CB2EF715}" srcOrd="1" destOrd="0" parTransId="{88B62004-B114-4BCE-99A0-AD3CC38731D3}" sibTransId="{8C6123BA-F8C6-4034-9295-BB48C2E31AA0}"/>
    <dgm:cxn modelId="{D3B6D29E-6571-4669-8A97-92ABBC79E8FE}" type="presOf" srcId="{CCB244BF-C791-4E49-BFF6-B4421AA007F0}" destId="{88AE8552-CBB8-4053-A99D-4AF2DED002BC}" srcOrd="0" destOrd="0" presId="urn:microsoft.com/office/officeart/2005/8/layout/vList2"/>
    <dgm:cxn modelId="{AD4086B9-A412-46BC-BACC-89278A5B245C}" type="presOf" srcId="{D4D69BD9-05C9-4D48-A021-0C00D03EAF41}" destId="{A11353C1-8707-4AEE-8865-A92D035CF393}" srcOrd="0" destOrd="0"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43F710E8-0D0F-4017-901F-89DA8B92A016}" type="presOf" srcId="{AFF33EC7-FB26-4C9F-B032-3A31162C7E88}" destId="{88AE8552-CBB8-4053-A99D-4AF2DED002BC}" srcOrd="0" destOrd="2" presId="urn:microsoft.com/office/officeart/2005/8/layout/vList2"/>
    <dgm:cxn modelId="{FDA0D0ED-C0AF-4E2C-9C71-430D11F234E2}" type="presOf" srcId="{FDB77728-338A-4398-A21F-F03EB04E1E9C}" destId="{91B02E03-56C6-4095-8CDF-2327B22AE6F6}" srcOrd="0" destOrd="0" presId="urn:microsoft.com/office/officeart/2005/8/layout/vList2"/>
    <dgm:cxn modelId="{EDF295F7-E8BC-48BC-AE12-A8EC4AA22372}" srcId="{FBE0F76B-7852-488F-97A0-D847510A8FBD}" destId="{23FB3A8A-8E68-41F0-A0A0-E368374B5C32}" srcOrd="2" destOrd="0" parTransId="{5D97734C-15F5-4438-8905-AF4BE800C30F}" sibTransId="{32FF0BCF-1D7D-4F01-ADA9-5CE84236C7A5}"/>
    <dgm:cxn modelId="{FAB4812C-C5EA-443C-B484-E34BEE80AC53}" type="presParOf" srcId="{A11353C1-8707-4AEE-8865-A92D035CF393}" destId="{91B02E03-56C6-4095-8CDF-2327B22AE6F6}" srcOrd="0" destOrd="0" presId="urn:microsoft.com/office/officeart/2005/8/layout/vList2"/>
    <dgm:cxn modelId="{18C3653E-9A19-4CB0-AD2E-2E48219BB9C9}" type="presParOf" srcId="{A11353C1-8707-4AEE-8865-A92D035CF393}" destId="{88AE8552-CBB8-4053-A99D-4AF2DED002BC}" srcOrd="1" destOrd="0" presId="urn:microsoft.com/office/officeart/2005/8/layout/vList2"/>
    <dgm:cxn modelId="{429DB0BF-C286-4BDA-AB2C-BB0ABAB906D7}" type="presParOf" srcId="{A11353C1-8707-4AEE-8865-A92D035CF393}" destId="{035A7745-F4D7-40CC-A1F0-3B7B690E7535}" srcOrd="2" destOrd="0" presId="urn:microsoft.com/office/officeart/2005/8/layout/vList2"/>
    <dgm:cxn modelId="{B948E534-140F-4A6A-A26D-8F9537F08348}"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D69BD9-05C9-4D48-A021-0C00D03EAF4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FDB77728-338A-4398-A21F-F03EB04E1E9C}">
      <dgm:prSet phldrT="[Text]" custT="1"/>
      <dgm:spPr/>
      <dgm:t>
        <a:bodyPr/>
        <a:lstStyle/>
        <a:p>
          <a:r>
            <a:rPr lang="en-US" sz="2800"/>
            <a:t>Basic</a:t>
          </a:r>
        </a:p>
      </dgm:t>
    </dgm:pt>
    <dgm:pt modelId="{200D60D6-155A-41D6-8761-0C529CF9D056}" type="parTrans" cxnId="{F1502AD7-5010-4D14-9B62-4F7C9B2EB846}">
      <dgm:prSet/>
      <dgm:spPr/>
      <dgm:t>
        <a:bodyPr/>
        <a:lstStyle/>
        <a:p>
          <a:endParaRPr lang="en-US" sz="2000"/>
        </a:p>
      </dgm:t>
    </dgm:pt>
    <dgm:pt modelId="{CE3EB2DF-4AE2-48BA-94FE-D2BF2FE51E73}" type="sibTrans" cxnId="{F1502AD7-5010-4D14-9B62-4F7C9B2EB846}">
      <dgm:prSet/>
      <dgm:spPr/>
      <dgm:t>
        <a:bodyPr/>
        <a:lstStyle/>
        <a:p>
          <a:endParaRPr lang="en-US" sz="2000"/>
        </a:p>
      </dgm:t>
    </dgm:pt>
    <dgm:pt modelId="{CCB244BF-C791-4E49-BFF6-B4421AA007F0}">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Reserved instance for multiple web applications</a:t>
          </a:r>
        </a:p>
      </dgm:t>
    </dgm:pt>
    <dgm:pt modelId="{77A1CDA7-EA4E-4F7E-9BC7-4FC799FE6D91}" type="parTrans" cxnId="{3B6895E3-11E5-4BF7-82D4-0A6828CA8FFF}">
      <dgm:prSet/>
      <dgm:spPr/>
      <dgm:t>
        <a:bodyPr/>
        <a:lstStyle/>
        <a:p>
          <a:endParaRPr lang="en-US" sz="2000"/>
        </a:p>
      </dgm:t>
    </dgm:pt>
    <dgm:pt modelId="{8B28E581-0347-47DC-9D2D-591B9AC20A8C}" type="sibTrans" cxnId="{3B6895E3-11E5-4BF7-82D4-0A6828CA8FFF}">
      <dgm:prSet/>
      <dgm:spPr/>
      <dgm:t>
        <a:bodyPr/>
        <a:lstStyle/>
        <a:p>
          <a:endParaRPr lang="en-US" sz="2000"/>
        </a:p>
      </dgm:t>
    </dgm:pt>
    <dgm:pt modelId="{8C3A9429-791C-4C2F-AF57-3B77F4A90B8F}">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Websites are pooled under the same instance</a:t>
          </a:r>
        </a:p>
      </dgm:t>
    </dgm:pt>
    <dgm:pt modelId="{3163E072-5CCC-4C0F-B1C9-8FD7CF8B6766}" type="parTrans" cxnId="{7C2773E6-C63A-4B73-BABB-9D0A9D7B2C6D}">
      <dgm:prSet/>
      <dgm:spPr/>
      <dgm:t>
        <a:bodyPr/>
        <a:lstStyle/>
        <a:p>
          <a:endParaRPr lang="en-US" sz="2000"/>
        </a:p>
      </dgm:t>
    </dgm:pt>
    <dgm:pt modelId="{0597257D-011D-43D3-B24D-4472639ED728}" type="sibTrans" cxnId="{7C2773E6-C63A-4B73-BABB-9D0A9D7B2C6D}">
      <dgm:prSet/>
      <dgm:spPr/>
      <dgm:t>
        <a:bodyPr/>
        <a:lstStyle/>
        <a:p>
          <a:endParaRPr lang="en-US" sz="2000"/>
        </a:p>
      </dgm:t>
    </dgm:pt>
    <dgm:pt modelId="{FBE0F76B-7852-488F-97A0-D847510A8FBD}">
      <dgm:prSet phldrT="[Text]" custT="1"/>
      <dgm:spPr/>
      <dgm:t>
        <a:bodyPr/>
        <a:lstStyle/>
        <a:p>
          <a:r>
            <a:rPr lang="en-US" sz="2800"/>
            <a:t>Standard</a:t>
          </a:r>
        </a:p>
      </dgm:t>
    </dgm:pt>
    <dgm:pt modelId="{22309674-A247-47F1-8E63-4AD56A9534D7}" type="parTrans" cxnId="{B7089D53-591E-406A-957E-7C3DCA62459D}">
      <dgm:prSet/>
      <dgm:spPr/>
      <dgm:t>
        <a:bodyPr/>
        <a:lstStyle/>
        <a:p>
          <a:endParaRPr lang="en-US" sz="2000"/>
        </a:p>
      </dgm:t>
    </dgm:pt>
    <dgm:pt modelId="{CA81F7E6-A250-489A-A9E2-6E745F6741E0}" type="sibTrans" cxnId="{B7089D53-591E-406A-957E-7C3DCA62459D}">
      <dgm:prSet/>
      <dgm:spPr/>
      <dgm:t>
        <a:bodyPr/>
        <a:lstStyle/>
        <a:p>
          <a:endParaRPr lang="en-US" sz="2000"/>
        </a:p>
      </dgm:t>
    </dgm:pt>
    <dgm:pt modelId="{6DE95200-57C9-4F24-9480-292F2731F8DD}">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Reserved instance for multiple web applications</a:t>
          </a:r>
        </a:p>
      </dgm:t>
    </dgm:pt>
    <dgm:pt modelId="{48C62A09-6037-4AE4-81B4-CCE5393ED224}" type="parTrans" cxnId="{AC1C7735-C969-42CD-A409-77B5BDA8EFB5}">
      <dgm:prSet/>
      <dgm:spPr/>
      <dgm:t>
        <a:bodyPr/>
        <a:lstStyle/>
        <a:p>
          <a:endParaRPr lang="en-US" sz="2000"/>
        </a:p>
      </dgm:t>
    </dgm:pt>
    <dgm:pt modelId="{85F97CE9-4AC2-4860-A837-7B2C2996402A}" type="sibTrans" cxnId="{AC1C7735-C969-42CD-A409-77B5BDA8EFB5}">
      <dgm:prSet/>
      <dgm:spPr/>
      <dgm:t>
        <a:bodyPr/>
        <a:lstStyle/>
        <a:p>
          <a:endParaRPr lang="en-US" sz="2000"/>
        </a:p>
      </dgm:t>
    </dgm:pt>
    <dgm:pt modelId="{7EC5918A-692B-48FA-9B0D-B076CB2EF715}">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Websites are pooled under the same instance</a:t>
          </a:r>
        </a:p>
      </dgm:t>
    </dgm:pt>
    <dgm:pt modelId="{88B62004-B114-4BCE-99A0-AD3CC38731D3}" type="parTrans" cxnId="{F5F85780-5CF9-4B55-926C-E531FA775008}">
      <dgm:prSet/>
      <dgm:spPr/>
      <dgm:t>
        <a:bodyPr/>
        <a:lstStyle/>
        <a:p>
          <a:endParaRPr lang="en-US" sz="2000"/>
        </a:p>
      </dgm:t>
    </dgm:pt>
    <dgm:pt modelId="{8C6123BA-F8C6-4034-9295-BB48C2E31AA0}" type="sibTrans" cxnId="{F5F85780-5CF9-4B55-926C-E531FA775008}">
      <dgm:prSet/>
      <dgm:spPr/>
      <dgm:t>
        <a:bodyPr/>
        <a:lstStyle/>
        <a:p>
          <a:endParaRPr lang="en-US" sz="2000"/>
        </a:p>
      </dgm:t>
    </dgm:pt>
    <dgm:pt modelId="{23FB3A8A-8E68-41F0-A0A0-E368374B5C32}">
      <dgm:prSet phldrT="[Text]" custT="1"/>
      <dgm:spPr/>
      <dgm:t>
        <a:bodyPr/>
        <a:lstStyle/>
        <a:p>
          <a:pPr>
            <a:buClr>
              <a:srgbClr val="0070C0"/>
            </a:buClr>
            <a:buSzPct val="90000"/>
          </a:pPr>
          <a:r>
            <a:rPr lang="en-US" sz="2000">
              <a:latin typeface="Segoe UI" panose="020B0502040204020203" pitchFamily="34" charset="0"/>
              <a:cs typeface="Segoe UI" panose="020B0502040204020203" pitchFamily="34" charset="0"/>
            </a:rPr>
            <a:t>Supports auto-scale</a:t>
          </a:r>
        </a:p>
      </dgm:t>
    </dgm:pt>
    <dgm:pt modelId="{5D97734C-15F5-4438-8905-AF4BE800C30F}" type="parTrans" cxnId="{EDF295F7-E8BC-48BC-AE12-A8EC4AA22372}">
      <dgm:prSet/>
      <dgm:spPr/>
      <dgm:t>
        <a:bodyPr/>
        <a:lstStyle/>
        <a:p>
          <a:endParaRPr lang="en-US" sz="2000"/>
        </a:p>
      </dgm:t>
    </dgm:pt>
    <dgm:pt modelId="{32FF0BCF-1D7D-4F01-ADA9-5CE84236C7A5}" type="sibTrans" cxnId="{EDF295F7-E8BC-48BC-AE12-A8EC4AA22372}">
      <dgm:prSet/>
      <dgm:spPr/>
      <dgm:t>
        <a:bodyPr/>
        <a:lstStyle/>
        <a:p>
          <a:endParaRPr lang="en-US" sz="2000"/>
        </a:p>
      </dgm:t>
    </dgm:pt>
    <dgm:pt modelId="{7B6A00F9-715C-4B74-BCBE-48F7678FB80C}">
      <dgm:prSet phldrT="[Text]" custT="1"/>
      <dgm:spPr/>
      <dgm:t>
        <a:bodyPr/>
        <a:lstStyle/>
        <a:p>
          <a:endParaRPr lang="en-US" sz="2000"/>
        </a:p>
      </dgm:t>
    </dgm:pt>
    <dgm:pt modelId="{7995E933-1E70-47C1-B07D-07CD7B7FF01C}" type="parTrans" cxnId="{B5393954-D1DA-4262-9A43-AA506EEEAEC0}">
      <dgm:prSet/>
      <dgm:spPr/>
      <dgm:t>
        <a:bodyPr/>
        <a:lstStyle/>
        <a:p>
          <a:endParaRPr lang="en-US" sz="2000"/>
        </a:p>
      </dgm:t>
    </dgm:pt>
    <dgm:pt modelId="{6735A48C-29F7-4745-85CB-CCFB00CA130B}" type="sibTrans" cxnId="{B5393954-D1DA-4262-9A43-AA506EEEAEC0}">
      <dgm:prSet/>
      <dgm:spPr/>
      <dgm:t>
        <a:bodyPr/>
        <a:lstStyle/>
        <a:p>
          <a:endParaRPr lang="en-US" sz="2000"/>
        </a:p>
      </dgm:t>
    </dgm:pt>
    <dgm:pt modelId="{AFF33EC7-FB26-4C9F-B032-3A31162C7E88}">
      <dgm:prSet phldrT="[Text]" custT="1"/>
      <dgm:spPr/>
      <dgm:t>
        <a:bodyPr/>
        <a:lstStyle/>
        <a:p>
          <a:endParaRPr lang="en-US" sz="2000"/>
        </a:p>
      </dgm:t>
    </dgm:pt>
    <dgm:pt modelId="{5E1F2228-BABF-4565-82DE-5C8B4AE91A39}" type="sibTrans" cxnId="{E3B8D103-4017-4F72-9ABA-5CC70AD1221C}">
      <dgm:prSet/>
      <dgm:spPr/>
      <dgm:t>
        <a:bodyPr/>
        <a:lstStyle/>
        <a:p>
          <a:endParaRPr lang="en-US" sz="2000"/>
        </a:p>
      </dgm:t>
    </dgm:pt>
    <dgm:pt modelId="{64506232-C601-44BD-A49E-FFFD86E817FE}" type="parTrans" cxnId="{E3B8D103-4017-4F72-9ABA-5CC70AD1221C}">
      <dgm:prSet/>
      <dgm:spPr/>
      <dgm:t>
        <a:bodyPr/>
        <a:lstStyle/>
        <a:p>
          <a:endParaRPr lang="en-US" sz="2000"/>
        </a:p>
      </dgm:t>
    </dgm:pt>
    <dgm:pt modelId="{A11353C1-8707-4AEE-8865-A92D035CF393}" type="pres">
      <dgm:prSet presAssocID="{D4D69BD9-05C9-4D48-A021-0C00D03EAF41}" presName="linear" presStyleCnt="0">
        <dgm:presLayoutVars>
          <dgm:animLvl val="lvl"/>
          <dgm:resizeHandles val="exact"/>
        </dgm:presLayoutVars>
      </dgm:prSet>
      <dgm:spPr/>
    </dgm:pt>
    <dgm:pt modelId="{91B02E03-56C6-4095-8CDF-2327B22AE6F6}" type="pres">
      <dgm:prSet presAssocID="{FDB77728-338A-4398-A21F-F03EB04E1E9C}" presName="parentText" presStyleLbl="node1" presStyleIdx="0" presStyleCnt="2">
        <dgm:presLayoutVars>
          <dgm:chMax val="0"/>
          <dgm:bulletEnabled val="1"/>
        </dgm:presLayoutVars>
      </dgm:prSet>
      <dgm:spPr/>
    </dgm:pt>
    <dgm:pt modelId="{88AE8552-CBB8-4053-A99D-4AF2DED002BC}" type="pres">
      <dgm:prSet presAssocID="{FDB77728-338A-4398-A21F-F03EB04E1E9C}" presName="childText" presStyleLbl="revTx" presStyleIdx="0" presStyleCnt="2">
        <dgm:presLayoutVars>
          <dgm:bulletEnabled val="1"/>
        </dgm:presLayoutVars>
      </dgm:prSet>
      <dgm:spPr/>
    </dgm:pt>
    <dgm:pt modelId="{035A7745-F4D7-40CC-A1F0-3B7B690E7535}" type="pres">
      <dgm:prSet presAssocID="{FBE0F76B-7852-488F-97A0-D847510A8FBD}" presName="parentText" presStyleLbl="node1" presStyleIdx="1" presStyleCnt="2">
        <dgm:presLayoutVars>
          <dgm:chMax val="0"/>
          <dgm:bulletEnabled val="1"/>
        </dgm:presLayoutVars>
      </dgm:prSet>
      <dgm:spPr/>
    </dgm:pt>
    <dgm:pt modelId="{0857102D-F295-4637-BBE8-98E49AC7A415}" type="pres">
      <dgm:prSet presAssocID="{FBE0F76B-7852-488F-97A0-D847510A8FBD}" presName="childText" presStyleLbl="revTx" presStyleIdx="1" presStyleCnt="2">
        <dgm:presLayoutVars>
          <dgm:bulletEnabled val="1"/>
        </dgm:presLayoutVars>
      </dgm:prSet>
      <dgm:spPr/>
    </dgm:pt>
  </dgm:ptLst>
  <dgm:cxnLst>
    <dgm:cxn modelId="{E3B8D103-4017-4F72-9ABA-5CC70AD1221C}" srcId="{FDB77728-338A-4398-A21F-F03EB04E1E9C}" destId="{AFF33EC7-FB26-4C9F-B032-3A31162C7E88}" srcOrd="2" destOrd="0" parTransId="{64506232-C601-44BD-A49E-FFFD86E817FE}" sibTransId="{5E1F2228-BABF-4565-82DE-5C8B4AE91A39}"/>
    <dgm:cxn modelId="{35CC1513-180D-4AA0-8F4A-7D05A8067F4C}" type="presOf" srcId="{AFF33EC7-FB26-4C9F-B032-3A31162C7E88}" destId="{88AE8552-CBB8-4053-A99D-4AF2DED002BC}" srcOrd="0" destOrd="2" presId="urn:microsoft.com/office/officeart/2005/8/layout/vList2"/>
    <dgm:cxn modelId="{AC1C7735-C969-42CD-A409-77B5BDA8EFB5}" srcId="{FBE0F76B-7852-488F-97A0-D847510A8FBD}" destId="{6DE95200-57C9-4F24-9480-292F2731F8DD}" srcOrd="0" destOrd="0" parTransId="{48C62A09-6037-4AE4-81B4-CCE5393ED224}" sibTransId="{85F97CE9-4AC2-4860-A837-7B2C2996402A}"/>
    <dgm:cxn modelId="{112D9A51-A9D2-4A5D-A6B4-D45A3CE892F4}" type="presOf" srcId="{6DE95200-57C9-4F24-9480-292F2731F8DD}" destId="{0857102D-F295-4637-BBE8-98E49AC7A415}" srcOrd="0" destOrd="0" presId="urn:microsoft.com/office/officeart/2005/8/layout/vList2"/>
    <dgm:cxn modelId="{9C7C1A53-E23F-490A-AD15-E5031ADB7AB9}" type="presOf" srcId="{8C3A9429-791C-4C2F-AF57-3B77F4A90B8F}" destId="{88AE8552-CBB8-4053-A99D-4AF2DED002BC}" srcOrd="0" destOrd="1" presId="urn:microsoft.com/office/officeart/2005/8/layout/vList2"/>
    <dgm:cxn modelId="{B7089D53-591E-406A-957E-7C3DCA62459D}" srcId="{D4D69BD9-05C9-4D48-A021-0C00D03EAF41}" destId="{FBE0F76B-7852-488F-97A0-D847510A8FBD}" srcOrd="1" destOrd="0" parTransId="{22309674-A247-47F1-8E63-4AD56A9534D7}" sibTransId="{CA81F7E6-A250-489A-A9E2-6E745F6741E0}"/>
    <dgm:cxn modelId="{324FB553-8AE3-468D-B7F8-CF1F4FF0A8DF}" type="presOf" srcId="{7EC5918A-692B-48FA-9B0D-B076CB2EF715}" destId="{0857102D-F295-4637-BBE8-98E49AC7A415}" srcOrd="0" destOrd="1" presId="urn:microsoft.com/office/officeart/2005/8/layout/vList2"/>
    <dgm:cxn modelId="{B5393954-D1DA-4262-9A43-AA506EEEAEC0}" srcId="{FDB77728-338A-4398-A21F-F03EB04E1E9C}" destId="{7B6A00F9-715C-4B74-BCBE-48F7678FB80C}" srcOrd="3" destOrd="0" parTransId="{7995E933-1E70-47C1-B07D-07CD7B7FF01C}" sibTransId="{6735A48C-29F7-4745-85CB-CCFB00CA130B}"/>
    <dgm:cxn modelId="{52C61256-20D8-4CC2-91CC-7FEFDD7FBA05}" type="presOf" srcId="{FBE0F76B-7852-488F-97A0-D847510A8FBD}" destId="{035A7745-F4D7-40CC-A1F0-3B7B690E7535}" srcOrd="0" destOrd="0" presId="urn:microsoft.com/office/officeart/2005/8/layout/vList2"/>
    <dgm:cxn modelId="{F5F85780-5CF9-4B55-926C-E531FA775008}" srcId="{FBE0F76B-7852-488F-97A0-D847510A8FBD}" destId="{7EC5918A-692B-48FA-9B0D-B076CB2EF715}" srcOrd="1" destOrd="0" parTransId="{88B62004-B114-4BCE-99A0-AD3CC38731D3}" sibTransId="{8C6123BA-F8C6-4034-9295-BB48C2E31AA0}"/>
    <dgm:cxn modelId="{D8B82A8B-6336-441B-8984-030EAE809E3F}" type="presOf" srcId="{D4D69BD9-05C9-4D48-A021-0C00D03EAF41}" destId="{A11353C1-8707-4AEE-8865-A92D035CF393}" srcOrd="0" destOrd="0" presId="urn:microsoft.com/office/officeart/2005/8/layout/vList2"/>
    <dgm:cxn modelId="{371317CC-0C60-4653-8563-321E1680BDB8}" type="presOf" srcId="{CCB244BF-C791-4E49-BFF6-B4421AA007F0}" destId="{88AE8552-CBB8-4053-A99D-4AF2DED002BC}" srcOrd="0" destOrd="0" presId="urn:microsoft.com/office/officeart/2005/8/layout/vList2"/>
    <dgm:cxn modelId="{E56097CD-8CFF-4798-BE9A-EBBDB3A49147}" type="presOf" srcId="{FDB77728-338A-4398-A21F-F03EB04E1E9C}" destId="{91B02E03-56C6-4095-8CDF-2327B22AE6F6}" srcOrd="0" destOrd="0" presId="urn:microsoft.com/office/officeart/2005/8/layout/vList2"/>
    <dgm:cxn modelId="{7FA2A2CD-482E-4CE0-BE7D-7EBB69DA5153}" type="presOf" srcId="{23FB3A8A-8E68-41F0-A0A0-E368374B5C32}" destId="{0857102D-F295-4637-BBE8-98E49AC7A415}" srcOrd="0" destOrd="2" presId="urn:microsoft.com/office/officeart/2005/8/layout/vList2"/>
    <dgm:cxn modelId="{F1502AD7-5010-4D14-9B62-4F7C9B2EB846}" srcId="{D4D69BD9-05C9-4D48-A021-0C00D03EAF41}" destId="{FDB77728-338A-4398-A21F-F03EB04E1E9C}" srcOrd="0" destOrd="0" parTransId="{200D60D6-155A-41D6-8761-0C529CF9D056}" sibTransId="{CE3EB2DF-4AE2-48BA-94FE-D2BF2FE51E73}"/>
    <dgm:cxn modelId="{ED2A32DB-3BA1-496F-A0CC-FF08F6A8ADE5}" type="presOf" srcId="{7B6A00F9-715C-4B74-BCBE-48F7678FB80C}" destId="{88AE8552-CBB8-4053-A99D-4AF2DED002BC}" srcOrd="0" destOrd="3" presId="urn:microsoft.com/office/officeart/2005/8/layout/vList2"/>
    <dgm:cxn modelId="{3B6895E3-11E5-4BF7-82D4-0A6828CA8FFF}" srcId="{FDB77728-338A-4398-A21F-F03EB04E1E9C}" destId="{CCB244BF-C791-4E49-BFF6-B4421AA007F0}" srcOrd="0" destOrd="0" parTransId="{77A1CDA7-EA4E-4F7E-9BC7-4FC799FE6D91}" sibTransId="{8B28E581-0347-47DC-9D2D-591B9AC20A8C}"/>
    <dgm:cxn modelId="{7C2773E6-C63A-4B73-BABB-9D0A9D7B2C6D}" srcId="{FDB77728-338A-4398-A21F-F03EB04E1E9C}" destId="{8C3A9429-791C-4C2F-AF57-3B77F4A90B8F}" srcOrd="1" destOrd="0" parTransId="{3163E072-5CCC-4C0F-B1C9-8FD7CF8B6766}" sibTransId="{0597257D-011D-43D3-B24D-4472639ED728}"/>
    <dgm:cxn modelId="{EDF295F7-E8BC-48BC-AE12-A8EC4AA22372}" srcId="{FBE0F76B-7852-488F-97A0-D847510A8FBD}" destId="{23FB3A8A-8E68-41F0-A0A0-E368374B5C32}" srcOrd="2" destOrd="0" parTransId="{5D97734C-15F5-4438-8905-AF4BE800C30F}" sibTransId="{32FF0BCF-1D7D-4F01-ADA9-5CE84236C7A5}"/>
    <dgm:cxn modelId="{34861017-F960-4D8C-BB52-2B8F1F262EC6}" type="presParOf" srcId="{A11353C1-8707-4AEE-8865-A92D035CF393}" destId="{91B02E03-56C6-4095-8CDF-2327B22AE6F6}" srcOrd="0" destOrd="0" presId="urn:microsoft.com/office/officeart/2005/8/layout/vList2"/>
    <dgm:cxn modelId="{E6CB085A-A925-49E5-BCB8-5D12CBEB2058}" type="presParOf" srcId="{A11353C1-8707-4AEE-8865-A92D035CF393}" destId="{88AE8552-CBB8-4053-A99D-4AF2DED002BC}" srcOrd="1" destOrd="0" presId="urn:microsoft.com/office/officeart/2005/8/layout/vList2"/>
    <dgm:cxn modelId="{65D14F5C-E26E-476A-BD1A-3EE5327728AB}" type="presParOf" srcId="{A11353C1-8707-4AEE-8865-A92D035CF393}" destId="{035A7745-F4D7-40CC-A1F0-3B7B690E7535}" srcOrd="2" destOrd="0" presId="urn:microsoft.com/office/officeart/2005/8/layout/vList2"/>
    <dgm:cxn modelId="{7261D338-813B-48B2-B60F-E3D1A98FF902}" type="presParOf" srcId="{A11353C1-8707-4AEE-8865-A92D035CF393}" destId="{0857102D-F295-4637-BBE8-98E49AC7A4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1624C9-5045-4304-BB9A-B1999D247351}" type="doc">
      <dgm:prSet loTypeId="urn:microsoft.com/office/officeart/2011/layout/HexagonRadial" loCatId="officeonline" qsTypeId="urn:microsoft.com/office/officeart/2005/8/quickstyle/simple1" qsCatId="simple" csTypeId="urn:microsoft.com/office/officeart/2005/8/colors/accent6_2" csCatId="accent6" phldr="1"/>
      <dgm:spPr/>
      <dgm:t>
        <a:bodyPr/>
        <a:lstStyle/>
        <a:p>
          <a:endParaRPr lang="en-US"/>
        </a:p>
      </dgm:t>
    </dgm:pt>
    <dgm:pt modelId="{D1E06BF4-8C65-493E-9F84-7D9E2D1B4A3F}">
      <dgm:prSet phldrT="[Text]"/>
      <dgm:spPr/>
      <dgm:t>
        <a:bodyPr/>
        <a:lstStyle/>
        <a:p>
          <a:r>
            <a:rPr lang="en-US"/>
            <a:t>Memory</a:t>
          </a:r>
        </a:p>
      </dgm:t>
    </dgm:pt>
    <dgm:pt modelId="{F2B0A537-5029-49AD-9B3B-41A63216FE64}" type="parTrans" cxnId="{FD6CBC95-72E9-4857-8784-0457CC69B451}">
      <dgm:prSet/>
      <dgm:spPr/>
      <dgm:t>
        <a:bodyPr/>
        <a:lstStyle/>
        <a:p>
          <a:endParaRPr lang="en-US"/>
        </a:p>
      </dgm:t>
    </dgm:pt>
    <dgm:pt modelId="{17C1102B-9101-4C5D-BAD2-A81F7A4E761B}" type="sibTrans" cxnId="{FD6CBC95-72E9-4857-8784-0457CC69B451}">
      <dgm:prSet/>
      <dgm:spPr/>
      <dgm:t>
        <a:bodyPr/>
        <a:lstStyle/>
        <a:p>
          <a:endParaRPr lang="en-US"/>
        </a:p>
      </dgm:t>
    </dgm:pt>
    <dgm:pt modelId="{9AA78C5B-1CBD-4CE2-8DFB-AB835A21EDC9}">
      <dgm:prSet phldrT="[Text]"/>
      <dgm:spPr/>
      <dgm:t>
        <a:bodyPr/>
        <a:lstStyle/>
        <a:p>
          <a:r>
            <a:rPr lang="en-US"/>
            <a:t>HTTP Queue</a:t>
          </a:r>
        </a:p>
      </dgm:t>
    </dgm:pt>
    <dgm:pt modelId="{8C82AF0E-0BB9-4F97-A5A2-6A5ADAB3459A}" type="parTrans" cxnId="{DE5FF61B-5E9E-40D4-BD11-A3A94A198337}">
      <dgm:prSet/>
      <dgm:spPr/>
      <dgm:t>
        <a:bodyPr/>
        <a:lstStyle/>
        <a:p>
          <a:endParaRPr lang="en-US"/>
        </a:p>
      </dgm:t>
    </dgm:pt>
    <dgm:pt modelId="{D1B82481-FF22-4C1D-87F8-5FB42260C578}" type="sibTrans" cxnId="{DE5FF61B-5E9E-40D4-BD11-A3A94A198337}">
      <dgm:prSet/>
      <dgm:spPr/>
      <dgm:t>
        <a:bodyPr/>
        <a:lstStyle/>
        <a:p>
          <a:endParaRPr lang="en-US"/>
        </a:p>
      </dgm:t>
    </dgm:pt>
    <dgm:pt modelId="{762FAE77-DDA1-4BD0-B5EA-137A5410D3CA}">
      <dgm:prSet phldrT="[Text]"/>
      <dgm:spPr/>
      <dgm:t>
        <a:bodyPr/>
        <a:lstStyle/>
        <a:p>
          <a:r>
            <a:rPr lang="en-US"/>
            <a:t>Disk Queue</a:t>
          </a:r>
        </a:p>
      </dgm:t>
    </dgm:pt>
    <dgm:pt modelId="{24E8E087-B87A-4271-823F-3CC33A30CFEA}" type="parTrans" cxnId="{8A491350-4C34-4676-806E-CA54908AA6D1}">
      <dgm:prSet/>
      <dgm:spPr/>
      <dgm:t>
        <a:bodyPr/>
        <a:lstStyle/>
        <a:p>
          <a:endParaRPr lang="en-US"/>
        </a:p>
      </dgm:t>
    </dgm:pt>
    <dgm:pt modelId="{7B30F313-7A5B-45C3-BC99-9E2BBC1454E4}" type="sibTrans" cxnId="{8A491350-4C34-4676-806E-CA54908AA6D1}">
      <dgm:prSet/>
      <dgm:spPr/>
      <dgm:t>
        <a:bodyPr/>
        <a:lstStyle/>
        <a:p>
          <a:endParaRPr lang="en-US"/>
        </a:p>
      </dgm:t>
    </dgm:pt>
    <dgm:pt modelId="{7A819519-DBB1-4A0A-B680-65A9D72FA849}">
      <dgm:prSet phldrT="[Text]"/>
      <dgm:spPr/>
      <dgm:t>
        <a:bodyPr/>
        <a:lstStyle/>
        <a:p>
          <a:r>
            <a:rPr lang="en-US"/>
            <a:t>Data In</a:t>
          </a:r>
        </a:p>
      </dgm:t>
    </dgm:pt>
    <dgm:pt modelId="{3FDB9102-B99C-4860-BA49-059B6270F6E6}" type="parTrans" cxnId="{31EBF4E3-74EA-4666-8542-4D37C30AAF8C}">
      <dgm:prSet/>
      <dgm:spPr/>
      <dgm:t>
        <a:bodyPr/>
        <a:lstStyle/>
        <a:p>
          <a:endParaRPr lang="en-US"/>
        </a:p>
      </dgm:t>
    </dgm:pt>
    <dgm:pt modelId="{2E90F31F-F9C9-4D88-81D5-045D2FB33705}" type="sibTrans" cxnId="{31EBF4E3-74EA-4666-8542-4D37C30AAF8C}">
      <dgm:prSet/>
      <dgm:spPr/>
      <dgm:t>
        <a:bodyPr/>
        <a:lstStyle/>
        <a:p>
          <a:endParaRPr lang="en-US"/>
        </a:p>
      </dgm:t>
    </dgm:pt>
    <dgm:pt modelId="{91D9A1BF-1316-4CAE-8C43-55A1FEDAA680}">
      <dgm:prSet phldrT="[Text]"/>
      <dgm:spPr/>
      <dgm:t>
        <a:bodyPr/>
        <a:lstStyle/>
        <a:p>
          <a:r>
            <a:rPr lang="en-US"/>
            <a:t>Data Out</a:t>
          </a:r>
        </a:p>
      </dgm:t>
    </dgm:pt>
    <dgm:pt modelId="{F92308DA-5579-4B49-B5C6-E27087327245}" type="parTrans" cxnId="{EBD27B7B-8907-4FF5-A2AC-773E3BFEC3D4}">
      <dgm:prSet/>
      <dgm:spPr/>
      <dgm:t>
        <a:bodyPr/>
        <a:lstStyle/>
        <a:p>
          <a:endParaRPr lang="en-US"/>
        </a:p>
      </dgm:t>
    </dgm:pt>
    <dgm:pt modelId="{DA9FAC0E-8012-4234-A0D8-2ADA20DC1B6E}" type="sibTrans" cxnId="{EBD27B7B-8907-4FF5-A2AC-773E3BFEC3D4}">
      <dgm:prSet/>
      <dgm:spPr/>
      <dgm:t>
        <a:bodyPr/>
        <a:lstStyle/>
        <a:p>
          <a:endParaRPr lang="en-US"/>
        </a:p>
      </dgm:t>
    </dgm:pt>
    <dgm:pt modelId="{158794D2-8DFB-4A15-B740-2E7D929861D6}">
      <dgm:prSet phldrT="[Text]"/>
      <dgm:spPr>
        <a:noFill/>
        <a:ln>
          <a:noFill/>
        </a:ln>
      </dgm:spPr>
      <dgm:t>
        <a:bodyPr/>
        <a:lstStyle/>
        <a:p>
          <a:r>
            <a:rPr lang="en-US">
              <a:noFill/>
            </a:rPr>
            <a:t>Metrics</a:t>
          </a:r>
        </a:p>
      </dgm:t>
    </dgm:pt>
    <dgm:pt modelId="{FCD5FF77-51F0-4F73-9FB6-AF37B6B7FFC5}" type="sibTrans" cxnId="{99E9303C-C572-405F-AD92-D8F47FA388CE}">
      <dgm:prSet/>
      <dgm:spPr/>
      <dgm:t>
        <a:bodyPr/>
        <a:lstStyle/>
        <a:p>
          <a:endParaRPr lang="en-US"/>
        </a:p>
      </dgm:t>
    </dgm:pt>
    <dgm:pt modelId="{CC421284-01C3-4609-83B6-73CCE966C4AA}" type="parTrans" cxnId="{99E9303C-C572-405F-AD92-D8F47FA388CE}">
      <dgm:prSet/>
      <dgm:spPr/>
      <dgm:t>
        <a:bodyPr/>
        <a:lstStyle/>
        <a:p>
          <a:endParaRPr lang="en-US"/>
        </a:p>
      </dgm:t>
    </dgm:pt>
    <dgm:pt modelId="{F4FF7410-EAF2-4B3B-9A92-9E98362C0C76}">
      <dgm:prSet phldrT="[Text]"/>
      <dgm:spPr/>
      <dgm:t>
        <a:bodyPr/>
        <a:lstStyle/>
        <a:p>
          <a:r>
            <a:rPr lang="en-US"/>
            <a:t>CPU</a:t>
          </a:r>
        </a:p>
      </dgm:t>
    </dgm:pt>
    <dgm:pt modelId="{E01FEDDE-A88E-42A7-B706-1781830C57E9}" type="parTrans" cxnId="{AA2D1D69-7470-4F62-BE9E-57085FBD39F0}">
      <dgm:prSet/>
      <dgm:spPr/>
      <dgm:t>
        <a:bodyPr/>
        <a:lstStyle/>
        <a:p>
          <a:endParaRPr lang="en-US"/>
        </a:p>
      </dgm:t>
    </dgm:pt>
    <dgm:pt modelId="{E3710CCC-5E0E-4ABB-BBF8-B038DBFCC233}" type="sibTrans" cxnId="{AA2D1D69-7470-4F62-BE9E-57085FBD39F0}">
      <dgm:prSet/>
      <dgm:spPr/>
      <dgm:t>
        <a:bodyPr/>
        <a:lstStyle/>
        <a:p>
          <a:endParaRPr lang="en-US"/>
        </a:p>
      </dgm:t>
    </dgm:pt>
    <dgm:pt modelId="{5E469DC1-B1F5-48FF-8DBF-37BFB39EADF3}" type="pres">
      <dgm:prSet presAssocID="{5C1624C9-5045-4304-BB9A-B1999D247351}" presName="Name0" presStyleCnt="0">
        <dgm:presLayoutVars>
          <dgm:chMax val="1"/>
          <dgm:chPref val="1"/>
          <dgm:dir/>
          <dgm:animOne val="branch"/>
          <dgm:animLvl val="lvl"/>
        </dgm:presLayoutVars>
      </dgm:prSet>
      <dgm:spPr/>
    </dgm:pt>
    <dgm:pt modelId="{E5999103-30A1-4143-A6E4-879357400A7E}" type="pres">
      <dgm:prSet presAssocID="{158794D2-8DFB-4A15-B740-2E7D929861D6}" presName="Parent" presStyleLbl="node0" presStyleIdx="0" presStyleCnt="1">
        <dgm:presLayoutVars>
          <dgm:chMax val="6"/>
          <dgm:chPref val="6"/>
        </dgm:presLayoutVars>
      </dgm:prSet>
      <dgm:spPr/>
    </dgm:pt>
    <dgm:pt modelId="{B628CF89-1728-462F-9369-76CAD8939320}" type="pres">
      <dgm:prSet presAssocID="{F4FF7410-EAF2-4B3B-9A92-9E98362C0C76}" presName="Accent1" presStyleCnt="0"/>
      <dgm:spPr/>
    </dgm:pt>
    <dgm:pt modelId="{ACAF890A-71A6-4A89-891E-F85EF5DCF35F}" type="pres">
      <dgm:prSet presAssocID="{F4FF7410-EAF2-4B3B-9A92-9E98362C0C76}" presName="Accent" presStyleLbl="bgShp" presStyleIdx="0" presStyleCnt="6"/>
      <dgm:spPr/>
    </dgm:pt>
    <dgm:pt modelId="{EA5978E4-88F8-417A-9AF7-514BF70D6406}" type="pres">
      <dgm:prSet presAssocID="{F4FF7410-EAF2-4B3B-9A92-9E98362C0C76}" presName="Child1" presStyleLbl="node1" presStyleIdx="0" presStyleCnt="6">
        <dgm:presLayoutVars>
          <dgm:chMax val="0"/>
          <dgm:chPref val="0"/>
          <dgm:bulletEnabled val="1"/>
        </dgm:presLayoutVars>
      </dgm:prSet>
      <dgm:spPr/>
    </dgm:pt>
    <dgm:pt modelId="{31557A77-7390-4F0A-A669-A516ADE7ECB7}" type="pres">
      <dgm:prSet presAssocID="{D1E06BF4-8C65-493E-9F84-7D9E2D1B4A3F}" presName="Accent2" presStyleCnt="0"/>
      <dgm:spPr/>
    </dgm:pt>
    <dgm:pt modelId="{A81A3443-764E-4DF8-8238-A98C669AA441}" type="pres">
      <dgm:prSet presAssocID="{D1E06BF4-8C65-493E-9F84-7D9E2D1B4A3F}" presName="Accent" presStyleLbl="bgShp" presStyleIdx="1" presStyleCnt="6"/>
      <dgm:spPr>
        <a:noFill/>
      </dgm:spPr>
    </dgm:pt>
    <dgm:pt modelId="{2939DF87-9EE4-47F0-BFFE-261F24592C04}" type="pres">
      <dgm:prSet presAssocID="{D1E06BF4-8C65-493E-9F84-7D9E2D1B4A3F}" presName="Child2" presStyleLbl="node1" presStyleIdx="1" presStyleCnt="6">
        <dgm:presLayoutVars>
          <dgm:chMax val="0"/>
          <dgm:chPref val="0"/>
          <dgm:bulletEnabled val="1"/>
        </dgm:presLayoutVars>
      </dgm:prSet>
      <dgm:spPr/>
    </dgm:pt>
    <dgm:pt modelId="{B2848216-0653-4344-B9DE-C9F9543F2F75}" type="pres">
      <dgm:prSet presAssocID="{9AA78C5B-1CBD-4CE2-8DFB-AB835A21EDC9}" presName="Accent3" presStyleCnt="0"/>
      <dgm:spPr/>
    </dgm:pt>
    <dgm:pt modelId="{4D0BABDC-A337-4FD3-87E9-165D836B8AAE}" type="pres">
      <dgm:prSet presAssocID="{9AA78C5B-1CBD-4CE2-8DFB-AB835A21EDC9}" presName="Accent" presStyleLbl="bgShp" presStyleIdx="2" presStyleCnt="6"/>
      <dgm:spPr>
        <a:noFill/>
      </dgm:spPr>
    </dgm:pt>
    <dgm:pt modelId="{918A227A-1DC9-43E4-B466-E530E35BD7FA}" type="pres">
      <dgm:prSet presAssocID="{9AA78C5B-1CBD-4CE2-8DFB-AB835A21EDC9}" presName="Child3" presStyleLbl="node1" presStyleIdx="2" presStyleCnt="6">
        <dgm:presLayoutVars>
          <dgm:chMax val="0"/>
          <dgm:chPref val="0"/>
          <dgm:bulletEnabled val="1"/>
        </dgm:presLayoutVars>
      </dgm:prSet>
      <dgm:spPr/>
    </dgm:pt>
    <dgm:pt modelId="{D5C96F1F-E22F-4C74-9C1C-3F3EFED19DBB}" type="pres">
      <dgm:prSet presAssocID="{762FAE77-DDA1-4BD0-B5EA-137A5410D3CA}" presName="Accent4" presStyleCnt="0"/>
      <dgm:spPr/>
    </dgm:pt>
    <dgm:pt modelId="{FB1549D9-53CA-4F32-8EAC-B21F672BE3CB}" type="pres">
      <dgm:prSet presAssocID="{762FAE77-DDA1-4BD0-B5EA-137A5410D3CA}" presName="Accent" presStyleLbl="bgShp" presStyleIdx="3" presStyleCnt="6"/>
      <dgm:spPr>
        <a:noFill/>
      </dgm:spPr>
    </dgm:pt>
    <dgm:pt modelId="{12E10FAB-8B56-4C4D-ADA5-B9FF56390A06}" type="pres">
      <dgm:prSet presAssocID="{762FAE77-DDA1-4BD0-B5EA-137A5410D3CA}" presName="Child4" presStyleLbl="node1" presStyleIdx="3" presStyleCnt="6">
        <dgm:presLayoutVars>
          <dgm:chMax val="0"/>
          <dgm:chPref val="0"/>
          <dgm:bulletEnabled val="1"/>
        </dgm:presLayoutVars>
      </dgm:prSet>
      <dgm:spPr/>
    </dgm:pt>
    <dgm:pt modelId="{1F5E4F03-6F17-49ED-8BD8-E9390101936E}" type="pres">
      <dgm:prSet presAssocID="{7A819519-DBB1-4A0A-B680-65A9D72FA849}" presName="Accent5" presStyleCnt="0"/>
      <dgm:spPr/>
    </dgm:pt>
    <dgm:pt modelId="{D9EE8CB8-A8FD-442B-B217-E5D16E262C87}" type="pres">
      <dgm:prSet presAssocID="{7A819519-DBB1-4A0A-B680-65A9D72FA849}" presName="Accent" presStyleLbl="bgShp" presStyleIdx="4" presStyleCnt="6" custLinFactNeighborX="6233" custLinFactNeighborY="7234"/>
      <dgm:spPr>
        <a:noFill/>
      </dgm:spPr>
    </dgm:pt>
    <dgm:pt modelId="{B7FD1CF1-333A-44FD-8CF4-23694C5F7F21}" type="pres">
      <dgm:prSet presAssocID="{7A819519-DBB1-4A0A-B680-65A9D72FA849}" presName="Child5" presStyleLbl="node1" presStyleIdx="4" presStyleCnt="6">
        <dgm:presLayoutVars>
          <dgm:chMax val="0"/>
          <dgm:chPref val="0"/>
          <dgm:bulletEnabled val="1"/>
        </dgm:presLayoutVars>
      </dgm:prSet>
      <dgm:spPr/>
    </dgm:pt>
    <dgm:pt modelId="{7EEE4E58-2A74-456B-88B4-8C15A0EC518B}" type="pres">
      <dgm:prSet presAssocID="{91D9A1BF-1316-4CAE-8C43-55A1FEDAA680}" presName="Accent6" presStyleCnt="0"/>
      <dgm:spPr/>
    </dgm:pt>
    <dgm:pt modelId="{E6E5E4AF-FDAD-4F8E-A5A3-D556F14DD8B9}" type="pres">
      <dgm:prSet presAssocID="{91D9A1BF-1316-4CAE-8C43-55A1FEDAA680}" presName="Accent" presStyleLbl="bgShp" presStyleIdx="5" presStyleCnt="6"/>
      <dgm:spPr>
        <a:noFill/>
      </dgm:spPr>
    </dgm:pt>
    <dgm:pt modelId="{2429714D-6DFE-4B3D-BCDC-A5A68DDC3B0A}" type="pres">
      <dgm:prSet presAssocID="{91D9A1BF-1316-4CAE-8C43-55A1FEDAA680}" presName="Child6" presStyleLbl="node1" presStyleIdx="5" presStyleCnt="6">
        <dgm:presLayoutVars>
          <dgm:chMax val="0"/>
          <dgm:chPref val="0"/>
          <dgm:bulletEnabled val="1"/>
        </dgm:presLayoutVars>
      </dgm:prSet>
      <dgm:spPr/>
    </dgm:pt>
  </dgm:ptLst>
  <dgm:cxnLst>
    <dgm:cxn modelId="{DE5FF61B-5E9E-40D4-BD11-A3A94A198337}" srcId="{158794D2-8DFB-4A15-B740-2E7D929861D6}" destId="{9AA78C5B-1CBD-4CE2-8DFB-AB835A21EDC9}" srcOrd="2" destOrd="0" parTransId="{8C82AF0E-0BB9-4F97-A5A2-6A5ADAB3459A}" sibTransId="{D1B82481-FF22-4C1D-87F8-5FB42260C578}"/>
    <dgm:cxn modelId="{B73F731D-0F4A-4F42-ACF4-23A18CC1CF2C}" type="presOf" srcId="{158794D2-8DFB-4A15-B740-2E7D929861D6}" destId="{E5999103-30A1-4143-A6E4-879357400A7E}" srcOrd="0" destOrd="0" presId="urn:microsoft.com/office/officeart/2011/layout/HexagonRadial"/>
    <dgm:cxn modelId="{741FC427-42C4-43AB-A06B-F8C5357DF9FD}" type="presOf" srcId="{91D9A1BF-1316-4CAE-8C43-55A1FEDAA680}" destId="{2429714D-6DFE-4B3D-BCDC-A5A68DDC3B0A}" srcOrd="0" destOrd="0" presId="urn:microsoft.com/office/officeart/2011/layout/HexagonRadial"/>
    <dgm:cxn modelId="{B7696D29-BB35-4791-B258-85D7FB7B7D6D}" type="presOf" srcId="{F4FF7410-EAF2-4B3B-9A92-9E98362C0C76}" destId="{EA5978E4-88F8-417A-9AF7-514BF70D6406}" srcOrd="0" destOrd="0" presId="urn:microsoft.com/office/officeart/2011/layout/HexagonRadial"/>
    <dgm:cxn modelId="{7DEA1E33-0A25-4F35-AE86-B315A05359CD}" type="presOf" srcId="{762FAE77-DDA1-4BD0-B5EA-137A5410D3CA}" destId="{12E10FAB-8B56-4C4D-ADA5-B9FF56390A06}" srcOrd="0" destOrd="0" presId="urn:microsoft.com/office/officeart/2011/layout/HexagonRadial"/>
    <dgm:cxn modelId="{99E9303C-C572-405F-AD92-D8F47FA388CE}" srcId="{5C1624C9-5045-4304-BB9A-B1999D247351}" destId="{158794D2-8DFB-4A15-B740-2E7D929861D6}" srcOrd="0" destOrd="0" parTransId="{CC421284-01C3-4609-83B6-73CCE966C4AA}" sibTransId="{FCD5FF77-51F0-4F73-9FB6-AF37B6B7FFC5}"/>
    <dgm:cxn modelId="{AA2D1D69-7470-4F62-BE9E-57085FBD39F0}" srcId="{158794D2-8DFB-4A15-B740-2E7D929861D6}" destId="{F4FF7410-EAF2-4B3B-9A92-9E98362C0C76}" srcOrd="0" destOrd="0" parTransId="{E01FEDDE-A88E-42A7-B706-1781830C57E9}" sibTransId="{E3710CCC-5E0E-4ABB-BBF8-B038DBFCC233}"/>
    <dgm:cxn modelId="{8A491350-4C34-4676-806E-CA54908AA6D1}" srcId="{158794D2-8DFB-4A15-B740-2E7D929861D6}" destId="{762FAE77-DDA1-4BD0-B5EA-137A5410D3CA}" srcOrd="3" destOrd="0" parTransId="{24E8E087-B87A-4271-823F-3CC33A30CFEA}" sibTransId="{7B30F313-7A5B-45C3-BC99-9E2BBC1454E4}"/>
    <dgm:cxn modelId="{D3406979-8857-448F-B699-D2AA376B6D62}" type="presOf" srcId="{9AA78C5B-1CBD-4CE2-8DFB-AB835A21EDC9}" destId="{918A227A-1DC9-43E4-B466-E530E35BD7FA}" srcOrd="0" destOrd="0" presId="urn:microsoft.com/office/officeart/2011/layout/HexagonRadial"/>
    <dgm:cxn modelId="{EBD27B7B-8907-4FF5-A2AC-773E3BFEC3D4}" srcId="{158794D2-8DFB-4A15-B740-2E7D929861D6}" destId="{91D9A1BF-1316-4CAE-8C43-55A1FEDAA680}" srcOrd="5" destOrd="0" parTransId="{F92308DA-5579-4B49-B5C6-E27087327245}" sibTransId="{DA9FAC0E-8012-4234-A0D8-2ADA20DC1B6E}"/>
    <dgm:cxn modelId="{E6A2CE8C-C8FD-4B1A-BC23-FBC55F72C764}" type="presOf" srcId="{7A819519-DBB1-4A0A-B680-65A9D72FA849}" destId="{B7FD1CF1-333A-44FD-8CF4-23694C5F7F21}" srcOrd="0" destOrd="0" presId="urn:microsoft.com/office/officeart/2011/layout/HexagonRadial"/>
    <dgm:cxn modelId="{FD6CBC95-72E9-4857-8784-0457CC69B451}" srcId="{158794D2-8DFB-4A15-B740-2E7D929861D6}" destId="{D1E06BF4-8C65-493E-9F84-7D9E2D1B4A3F}" srcOrd="1" destOrd="0" parTransId="{F2B0A537-5029-49AD-9B3B-41A63216FE64}" sibTransId="{17C1102B-9101-4C5D-BAD2-A81F7A4E761B}"/>
    <dgm:cxn modelId="{6344B798-1820-4EA8-A2BE-30517BF960B4}" type="presOf" srcId="{D1E06BF4-8C65-493E-9F84-7D9E2D1B4A3F}" destId="{2939DF87-9EE4-47F0-BFFE-261F24592C04}" srcOrd="0" destOrd="0" presId="urn:microsoft.com/office/officeart/2011/layout/HexagonRadial"/>
    <dgm:cxn modelId="{56B21EC8-B4A0-434A-BB6B-BABC0209B40A}" type="presOf" srcId="{5C1624C9-5045-4304-BB9A-B1999D247351}" destId="{5E469DC1-B1F5-48FF-8DBF-37BFB39EADF3}" srcOrd="0" destOrd="0" presId="urn:microsoft.com/office/officeart/2011/layout/HexagonRadial"/>
    <dgm:cxn modelId="{31EBF4E3-74EA-4666-8542-4D37C30AAF8C}" srcId="{158794D2-8DFB-4A15-B740-2E7D929861D6}" destId="{7A819519-DBB1-4A0A-B680-65A9D72FA849}" srcOrd="4" destOrd="0" parTransId="{3FDB9102-B99C-4860-BA49-059B6270F6E6}" sibTransId="{2E90F31F-F9C9-4D88-81D5-045D2FB33705}"/>
    <dgm:cxn modelId="{DA8D6CA8-77C5-4A0A-96BF-4005659135E5}" type="presParOf" srcId="{5E469DC1-B1F5-48FF-8DBF-37BFB39EADF3}" destId="{E5999103-30A1-4143-A6E4-879357400A7E}" srcOrd="0" destOrd="0" presId="urn:microsoft.com/office/officeart/2011/layout/HexagonRadial"/>
    <dgm:cxn modelId="{18F60B1A-390B-4397-B051-3FD3E533FB8B}" type="presParOf" srcId="{5E469DC1-B1F5-48FF-8DBF-37BFB39EADF3}" destId="{B628CF89-1728-462F-9369-76CAD8939320}" srcOrd="1" destOrd="0" presId="urn:microsoft.com/office/officeart/2011/layout/HexagonRadial"/>
    <dgm:cxn modelId="{BF8FC0C2-5AC4-4AE3-A5EA-ECBECFEB8E13}" type="presParOf" srcId="{B628CF89-1728-462F-9369-76CAD8939320}" destId="{ACAF890A-71A6-4A89-891E-F85EF5DCF35F}" srcOrd="0" destOrd="0" presId="urn:microsoft.com/office/officeart/2011/layout/HexagonRadial"/>
    <dgm:cxn modelId="{01A07719-2774-40B5-960C-300DD8EA2822}" type="presParOf" srcId="{5E469DC1-B1F5-48FF-8DBF-37BFB39EADF3}" destId="{EA5978E4-88F8-417A-9AF7-514BF70D6406}" srcOrd="2" destOrd="0" presId="urn:microsoft.com/office/officeart/2011/layout/HexagonRadial"/>
    <dgm:cxn modelId="{FA19CAC3-734B-4EE8-A682-F4653842B0E9}" type="presParOf" srcId="{5E469DC1-B1F5-48FF-8DBF-37BFB39EADF3}" destId="{31557A77-7390-4F0A-A669-A516ADE7ECB7}" srcOrd="3" destOrd="0" presId="urn:microsoft.com/office/officeart/2011/layout/HexagonRadial"/>
    <dgm:cxn modelId="{7A77958A-5DBF-41EA-93D5-11EE7766750F}" type="presParOf" srcId="{31557A77-7390-4F0A-A669-A516ADE7ECB7}" destId="{A81A3443-764E-4DF8-8238-A98C669AA441}" srcOrd="0" destOrd="0" presId="urn:microsoft.com/office/officeart/2011/layout/HexagonRadial"/>
    <dgm:cxn modelId="{EE5F6FB5-7621-4CBB-80E2-E6D4D8BFF446}" type="presParOf" srcId="{5E469DC1-B1F5-48FF-8DBF-37BFB39EADF3}" destId="{2939DF87-9EE4-47F0-BFFE-261F24592C04}" srcOrd="4" destOrd="0" presId="urn:microsoft.com/office/officeart/2011/layout/HexagonRadial"/>
    <dgm:cxn modelId="{96BE1545-D34F-4882-B53E-E6D946734211}" type="presParOf" srcId="{5E469DC1-B1F5-48FF-8DBF-37BFB39EADF3}" destId="{B2848216-0653-4344-B9DE-C9F9543F2F75}" srcOrd="5" destOrd="0" presId="urn:microsoft.com/office/officeart/2011/layout/HexagonRadial"/>
    <dgm:cxn modelId="{169CDF69-1500-4885-A88D-AD3D79CC20E9}" type="presParOf" srcId="{B2848216-0653-4344-B9DE-C9F9543F2F75}" destId="{4D0BABDC-A337-4FD3-87E9-165D836B8AAE}" srcOrd="0" destOrd="0" presId="urn:microsoft.com/office/officeart/2011/layout/HexagonRadial"/>
    <dgm:cxn modelId="{26D36D19-1571-4D34-A52B-86DA61BD171D}" type="presParOf" srcId="{5E469DC1-B1F5-48FF-8DBF-37BFB39EADF3}" destId="{918A227A-1DC9-43E4-B466-E530E35BD7FA}" srcOrd="6" destOrd="0" presId="urn:microsoft.com/office/officeart/2011/layout/HexagonRadial"/>
    <dgm:cxn modelId="{C53FFB4F-F906-4CF2-8922-E912B5ADBF17}" type="presParOf" srcId="{5E469DC1-B1F5-48FF-8DBF-37BFB39EADF3}" destId="{D5C96F1F-E22F-4C74-9C1C-3F3EFED19DBB}" srcOrd="7" destOrd="0" presId="urn:microsoft.com/office/officeart/2011/layout/HexagonRadial"/>
    <dgm:cxn modelId="{F4B40408-E828-4493-BB09-059574280432}" type="presParOf" srcId="{D5C96F1F-E22F-4C74-9C1C-3F3EFED19DBB}" destId="{FB1549D9-53CA-4F32-8EAC-B21F672BE3CB}" srcOrd="0" destOrd="0" presId="urn:microsoft.com/office/officeart/2011/layout/HexagonRadial"/>
    <dgm:cxn modelId="{0586E429-0647-40DD-B537-1BCB5C7621EF}" type="presParOf" srcId="{5E469DC1-B1F5-48FF-8DBF-37BFB39EADF3}" destId="{12E10FAB-8B56-4C4D-ADA5-B9FF56390A06}" srcOrd="8" destOrd="0" presId="urn:microsoft.com/office/officeart/2011/layout/HexagonRadial"/>
    <dgm:cxn modelId="{5BFE40B6-3B96-4F28-8089-D721D107665E}" type="presParOf" srcId="{5E469DC1-B1F5-48FF-8DBF-37BFB39EADF3}" destId="{1F5E4F03-6F17-49ED-8BD8-E9390101936E}" srcOrd="9" destOrd="0" presId="urn:microsoft.com/office/officeart/2011/layout/HexagonRadial"/>
    <dgm:cxn modelId="{8544E630-F791-424A-AAFF-235B4F0EB960}" type="presParOf" srcId="{1F5E4F03-6F17-49ED-8BD8-E9390101936E}" destId="{D9EE8CB8-A8FD-442B-B217-E5D16E262C87}" srcOrd="0" destOrd="0" presId="urn:microsoft.com/office/officeart/2011/layout/HexagonRadial"/>
    <dgm:cxn modelId="{E671D1C4-35E6-4636-AFAE-F0C894842B5A}" type="presParOf" srcId="{5E469DC1-B1F5-48FF-8DBF-37BFB39EADF3}" destId="{B7FD1CF1-333A-44FD-8CF4-23694C5F7F21}" srcOrd="10" destOrd="0" presId="urn:microsoft.com/office/officeart/2011/layout/HexagonRadial"/>
    <dgm:cxn modelId="{35A007CC-18B1-4F41-BD20-AC5526D233D0}" type="presParOf" srcId="{5E469DC1-B1F5-48FF-8DBF-37BFB39EADF3}" destId="{7EEE4E58-2A74-456B-88B4-8C15A0EC518B}" srcOrd="11" destOrd="0" presId="urn:microsoft.com/office/officeart/2011/layout/HexagonRadial"/>
    <dgm:cxn modelId="{AAADB029-2684-4EA2-AA2E-500AAA83F4DB}" type="presParOf" srcId="{7EEE4E58-2A74-456B-88B4-8C15A0EC518B}" destId="{E6E5E4AF-FDAD-4F8E-A5A3-D556F14DD8B9}" srcOrd="0" destOrd="0" presId="urn:microsoft.com/office/officeart/2011/layout/HexagonRadial"/>
    <dgm:cxn modelId="{342E2D04-750D-4EAE-BBE1-85F02B829E8B}" type="presParOf" srcId="{5E469DC1-B1F5-48FF-8DBF-37BFB39EADF3}" destId="{2429714D-6DFE-4B3D-BCDC-A5A68DDC3B0A}"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E386D-B14F-4354-BE77-D7E0230ACCA9}" type="doc">
      <dgm:prSet loTypeId="urn:microsoft.com/office/officeart/2005/8/layout/hChevron3" loCatId="process" qsTypeId="urn:microsoft.com/office/officeart/2005/8/quickstyle/simple1" qsCatId="simple" csTypeId="urn:microsoft.com/office/officeart/2005/8/colors/accent2_2" csCatId="accent2" phldr="1"/>
      <dgm:spPr/>
      <dgm:t>
        <a:bodyPr/>
        <a:lstStyle/>
        <a:p>
          <a:endParaRPr lang="en-US"/>
        </a:p>
      </dgm:t>
    </dgm:pt>
    <dgm:pt modelId="{9E5ECFE7-819F-4A20-A014-65AA2328F0AF}">
      <dgm:prSet phldrT="[Text]"/>
      <dgm:spPr/>
      <dgm:t>
        <a:bodyPr/>
        <a:lstStyle/>
        <a:p>
          <a:r>
            <a:rPr lang="en-US"/>
            <a:t>Basic</a:t>
          </a:r>
        </a:p>
      </dgm:t>
    </dgm:pt>
    <dgm:pt modelId="{C9B18725-1010-49F0-AD66-0A5B69D7C0A5}" type="parTrans" cxnId="{77EA4C1F-1281-4A60-89CF-08680028840D}">
      <dgm:prSet/>
      <dgm:spPr/>
      <dgm:t>
        <a:bodyPr/>
        <a:lstStyle/>
        <a:p>
          <a:endParaRPr lang="en-US"/>
        </a:p>
      </dgm:t>
    </dgm:pt>
    <dgm:pt modelId="{6ED78890-07D1-4FA3-9ADC-E0C602703F72}" type="sibTrans" cxnId="{77EA4C1F-1281-4A60-89CF-08680028840D}">
      <dgm:prSet/>
      <dgm:spPr/>
      <dgm:t>
        <a:bodyPr/>
        <a:lstStyle/>
        <a:p>
          <a:endParaRPr lang="en-US"/>
        </a:p>
      </dgm:t>
    </dgm:pt>
    <dgm:pt modelId="{DEEEC2E2-6811-4E6B-B937-50AA4AB4A0BA}">
      <dgm:prSet phldrT="[Text]"/>
      <dgm:spPr/>
      <dgm:t>
        <a:bodyPr/>
        <a:lstStyle/>
        <a:p>
          <a:r>
            <a:rPr lang="en-US"/>
            <a:t>Standard</a:t>
          </a:r>
        </a:p>
      </dgm:t>
    </dgm:pt>
    <dgm:pt modelId="{7E76E5D7-F95B-4358-B349-A00473AD18E8}" type="parTrans" cxnId="{61EA2113-C141-4F62-BE0B-575C10E920FB}">
      <dgm:prSet/>
      <dgm:spPr/>
      <dgm:t>
        <a:bodyPr/>
        <a:lstStyle/>
        <a:p>
          <a:endParaRPr lang="en-US"/>
        </a:p>
      </dgm:t>
    </dgm:pt>
    <dgm:pt modelId="{F24997A1-23F9-40BF-9719-4F2D8AA3258F}" type="sibTrans" cxnId="{61EA2113-C141-4F62-BE0B-575C10E920FB}">
      <dgm:prSet/>
      <dgm:spPr/>
      <dgm:t>
        <a:bodyPr/>
        <a:lstStyle/>
        <a:p>
          <a:endParaRPr lang="en-US"/>
        </a:p>
      </dgm:t>
    </dgm:pt>
    <dgm:pt modelId="{11466D82-32E8-4FC8-8787-5D0866AA80B8}">
      <dgm:prSet phldrT="[Text]"/>
      <dgm:spPr/>
      <dgm:t>
        <a:bodyPr/>
        <a:lstStyle/>
        <a:p>
          <a:r>
            <a:rPr lang="en-US"/>
            <a:t>Premium</a:t>
          </a:r>
        </a:p>
      </dgm:t>
    </dgm:pt>
    <dgm:pt modelId="{A98E370A-4B32-4406-9FEB-1C29D5BAA946}" type="parTrans" cxnId="{33D00D30-707B-47B3-A4B5-E4D6D70FFE4A}">
      <dgm:prSet/>
      <dgm:spPr/>
      <dgm:t>
        <a:bodyPr/>
        <a:lstStyle/>
        <a:p>
          <a:endParaRPr lang="en-US"/>
        </a:p>
      </dgm:t>
    </dgm:pt>
    <dgm:pt modelId="{37D7500D-A4E2-434F-BB27-693C6F6E143F}" type="sibTrans" cxnId="{33D00D30-707B-47B3-A4B5-E4D6D70FFE4A}">
      <dgm:prSet/>
      <dgm:spPr/>
      <dgm:t>
        <a:bodyPr/>
        <a:lstStyle/>
        <a:p>
          <a:endParaRPr lang="en-US"/>
        </a:p>
      </dgm:t>
    </dgm:pt>
    <dgm:pt modelId="{F875829A-1230-4B07-83D6-C3326764D998}" type="pres">
      <dgm:prSet presAssocID="{D87E386D-B14F-4354-BE77-D7E0230ACCA9}" presName="Name0" presStyleCnt="0">
        <dgm:presLayoutVars>
          <dgm:dir/>
          <dgm:resizeHandles val="exact"/>
        </dgm:presLayoutVars>
      </dgm:prSet>
      <dgm:spPr/>
    </dgm:pt>
    <dgm:pt modelId="{9150DD74-34E5-4C1D-A65A-BC35471A4776}" type="pres">
      <dgm:prSet presAssocID="{9E5ECFE7-819F-4A20-A014-65AA2328F0AF}" presName="parTxOnly" presStyleLbl="node1" presStyleIdx="0" presStyleCnt="3">
        <dgm:presLayoutVars>
          <dgm:bulletEnabled val="1"/>
        </dgm:presLayoutVars>
      </dgm:prSet>
      <dgm:spPr/>
    </dgm:pt>
    <dgm:pt modelId="{C4271BAE-DD11-48F3-86B8-3340841654B6}" type="pres">
      <dgm:prSet presAssocID="{6ED78890-07D1-4FA3-9ADC-E0C602703F72}" presName="parSpace" presStyleCnt="0"/>
      <dgm:spPr/>
    </dgm:pt>
    <dgm:pt modelId="{C255C805-EA8D-4526-A1F1-8AD50CEE0F7E}" type="pres">
      <dgm:prSet presAssocID="{DEEEC2E2-6811-4E6B-B937-50AA4AB4A0BA}" presName="parTxOnly" presStyleLbl="node1" presStyleIdx="1" presStyleCnt="3">
        <dgm:presLayoutVars>
          <dgm:bulletEnabled val="1"/>
        </dgm:presLayoutVars>
      </dgm:prSet>
      <dgm:spPr/>
    </dgm:pt>
    <dgm:pt modelId="{5AE16D44-5D47-497B-8B8C-84B752FB77B6}" type="pres">
      <dgm:prSet presAssocID="{F24997A1-23F9-40BF-9719-4F2D8AA3258F}" presName="parSpace" presStyleCnt="0"/>
      <dgm:spPr/>
    </dgm:pt>
    <dgm:pt modelId="{F458D396-5309-46F2-87A0-2F5E6C5F87CB}" type="pres">
      <dgm:prSet presAssocID="{11466D82-32E8-4FC8-8787-5D0866AA80B8}" presName="parTxOnly" presStyleLbl="node1" presStyleIdx="2" presStyleCnt="3">
        <dgm:presLayoutVars>
          <dgm:bulletEnabled val="1"/>
        </dgm:presLayoutVars>
      </dgm:prSet>
      <dgm:spPr/>
    </dgm:pt>
  </dgm:ptLst>
  <dgm:cxnLst>
    <dgm:cxn modelId="{61EA2113-C141-4F62-BE0B-575C10E920FB}" srcId="{D87E386D-B14F-4354-BE77-D7E0230ACCA9}" destId="{DEEEC2E2-6811-4E6B-B937-50AA4AB4A0BA}" srcOrd="1" destOrd="0" parTransId="{7E76E5D7-F95B-4358-B349-A00473AD18E8}" sibTransId="{F24997A1-23F9-40BF-9719-4F2D8AA3258F}"/>
    <dgm:cxn modelId="{77EA4C1F-1281-4A60-89CF-08680028840D}" srcId="{D87E386D-B14F-4354-BE77-D7E0230ACCA9}" destId="{9E5ECFE7-819F-4A20-A014-65AA2328F0AF}" srcOrd="0" destOrd="0" parTransId="{C9B18725-1010-49F0-AD66-0A5B69D7C0A5}" sibTransId="{6ED78890-07D1-4FA3-9ADC-E0C602703F72}"/>
    <dgm:cxn modelId="{CCCB1524-A18E-4702-9F14-B4D3A4144BC4}" type="presOf" srcId="{9E5ECFE7-819F-4A20-A014-65AA2328F0AF}" destId="{9150DD74-34E5-4C1D-A65A-BC35471A4776}" srcOrd="0" destOrd="0" presId="urn:microsoft.com/office/officeart/2005/8/layout/hChevron3"/>
    <dgm:cxn modelId="{33D00D30-707B-47B3-A4B5-E4D6D70FFE4A}" srcId="{D87E386D-B14F-4354-BE77-D7E0230ACCA9}" destId="{11466D82-32E8-4FC8-8787-5D0866AA80B8}" srcOrd="2" destOrd="0" parTransId="{A98E370A-4B32-4406-9FEB-1C29D5BAA946}" sibTransId="{37D7500D-A4E2-434F-BB27-693C6F6E143F}"/>
    <dgm:cxn modelId="{79997D76-7CE1-4711-B0FA-3E17D114C35F}" type="presOf" srcId="{11466D82-32E8-4FC8-8787-5D0866AA80B8}" destId="{F458D396-5309-46F2-87A0-2F5E6C5F87CB}" srcOrd="0" destOrd="0" presId="urn:microsoft.com/office/officeart/2005/8/layout/hChevron3"/>
    <dgm:cxn modelId="{9CAB58AE-C8D7-45DD-86AB-5FE2B4B8F107}" type="presOf" srcId="{D87E386D-B14F-4354-BE77-D7E0230ACCA9}" destId="{F875829A-1230-4B07-83D6-C3326764D998}" srcOrd="0" destOrd="0" presId="urn:microsoft.com/office/officeart/2005/8/layout/hChevron3"/>
    <dgm:cxn modelId="{6BAFB8C3-071D-45B6-91BD-380E172E0092}" type="presOf" srcId="{DEEEC2E2-6811-4E6B-B937-50AA4AB4A0BA}" destId="{C255C805-EA8D-4526-A1F1-8AD50CEE0F7E}" srcOrd="0" destOrd="0" presId="urn:microsoft.com/office/officeart/2005/8/layout/hChevron3"/>
    <dgm:cxn modelId="{50712728-F427-4A03-977D-D5610D019181}" type="presParOf" srcId="{F875829A-1230-4B07-83D6-C3326764D998}" destId="{9150DD74-34E5-4C1D-A65A-BC35471A4776}" srcOrd="0" destOrd="0" presId="urn:microsoft.com/office/officeart/2005/8/layout/hChevron3"/>
    <dgm:cxn modelId="{ADC24F5F-9412-47C1-BDCA-E06517442384}" type="presParOf" srcId="{F875829A-1230-4B07-83D6-C3326764D998}" destId="{C4271BAE-DD11-48F3-86B8-3340841654B6}" srcOrd="1" destOrd="0" presId="urn:microsoft.com/office/officeart/2005/8/layout/hChevron3"/>
    <dgm:cxn modelId="{3C26B4D2-E9D4-457A-BD99-B0C4C7E828D2}" type="presParOf" srcId="{F875829A-1230-4B07-83D6-C3326764D998}" destId="{C255C805-EA8D-4526-A1F1-8AD50CEE0F7E}" srcOrd="2" destOrd="0" presId="urn:microsoft.com/office/officeart/2005/8/layout/hChevron3"/>
    <dgm:cxn modelId="{D405F40D-44B0-41CC-A8A2-C8F399CDC381}" type="presParOf" srcId="{F875829A-1230-4B07-83D6-C3326764D998}" destId="{5AE16D44-5D47-497B-8B8C-84B752FB77B6}" srcOrd="3" destOrd="0" presId="urn:microsoft.com/office/officeart/2005/8/layout/hChevron3"/>
    <dgm:cxn modelId="{585589B9-70AF-4DB8-A786-7877E92134D9}" type="presParOf" srcId="{F875829A-1230-4B07-83D6-C3326764D998}" destId="{F458D396-5309-46F2-87A0-2F5E6C5F87CB}"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4E1FF4-9009-490D-8B9F-33FD4A56CAA1}" type="doc">
      <dgm:prSet loTypeId="urn:microsoft.com/office/officeart/2005/8/layout/hChevron3" loCatId="process" qsTypeId="urn:microsoft.com/office/officeart/2005/8/quickstyle/simple1" qsCatId="simple" csTypeId="urn:microsoft.com/office/officeart/2005/8/colors/accent1_1" csCatId="accent1" phldr="1"/>
      <dgm:spPr/>
    </dgm:pt>
    <dgm:pt modelId="{32B1ECAE-A5B7-4E53-977B-76D2E6938A26}">
      <dgm:prSet phldrT="[Text]"/>
      <dgm:spPr/>
      <dgm:t>
        <a:bodyPr/>
        <a:lstStyle/>
        <a:p>
          <a:r>
            <a:rPr lang="en-US"/>
            <a:t>Web</a:t>
          </a:r>
        </a:p>
      </dgm:t>
    </dgm:pt>
    <dgm:pt modelId="{DD2637D9-7CA6-4AB6-B282-7D8FF5044A31}" type="parTrans" cxnId="{98B90F63-C4FF-4F3F-823A-406F2ABC3583}">
      <dgm:prSet/>
      <dgm:spPr/>
      <dgm:t>
        <a:bodyPr/>
        <a:lstStyle/>
        <a:p>
          <a:endParaRPr lang="en-US"/>
        </a:p>
      </dgm:t>
    </dgm:pt>
    <dgm:pt modelId="{DC70724C-F228-47DF-A80A-64B080D119EC}" type="sibTrans" cxnId="{98B90F63-C4FF-4F3F-823A-406F2ABC3583}">
      <dgm:prSet/>
      <dgm:spPr/>
      <dgm:t>
        <a:bodyPr/>
        <a:lstStyle/>
        <a:p>
          <a:endParaRPr lang="en-US"/>
        </a:p>
      </dgm:t>
    </dgm:pt>
    <dgm:pt modelId="{DE76BCEF-3139-491C-9478-AAFE62A5AE90}">
      <dgm:prSet phldrT="[Text]"/>
      <dgm:spPr/>
      <dgm:t>
        <a:bodyPr/>
        <a:lstStyle/>
        <a:p>
          <a:r>
            <a:rPr lang="en-US"/>
            <a:t>Business</a:t>
          </a:r>
        </a:p>
      </dgm:t>
    </dgm:pt>
    <dgm:pt modelId="{EE159324-1C12-4351-A34E-6ECF9A5A531C}" type="parTrans" cxnId="{20A83D03-062F-4989-973E-B24F290EE083}">
      <dgm:prSet/>
      <dgm:spPr/>
      <dgm:t>
        <a:bodyPr/>
        <a:lstStyle/>
        <a:p>
          <a:endParaRPr lang="en-US"/>
        </a:p>
      </dgm:t>
    </dgm:pt>
    <dgm:pt modelId="{65B308A0-D676-4E0F-B18B-7AB98B3C9CFD}" type="sibTrans" cxnId="{20A83D03-062F-4989-973E-B24F290EE083}">
      <dgm:prSet/>
      <dgm:spPr/>
      <dgm:t>
        <a:bodyPr/>
        <a:lstStyle/>
        <a:p>
          <a:endParaRPr lang="en-US"/>
        </a:p>
      </dgm:t>
    </dgm:pt>
    <dgm:pt modelId="{146FBBF6-D9FF-493C-AFA0-BC9E0449D94E}" type="pres">
      <dgm:prSet presAssocID="{8D4E1FF4-9009-490D-8B9F-33FD4A56CAA1}" presName="Name0" presStyleCnt="0">
        <dgm:presLayoutVars>
          <dgm:dir/>
          <dgm:resizeHandles val="exact"/>
        </dgm:presLayoutVars>
      </dgm:prSet>
      <dgm:spPr/>
    </dgm:pt>
    <dgm:pt modelId="{7A8E3AF2-09CB-4C2F-A7CD-8211CA0D21C8}" type="pres">
      <dgm:prSet presAssocID="{32B1ECAE-A5B7-4E53-977B-76D2E6938A26}" presName="parTxOnly" presStyleLbl="node1" presStyleIdx="0" presStyleCnt="2">
        <dgm:presLayoutVars>
          <dgm:bulletEnabled val="1"/>
        </dgm:presLayoutVars>
      </dgm:prSet>
      <dgm:spPr/>
    </dgm:pt>
    <dgm:pt modelId="{1DA37271-312D-46EF-918F-0B06E23E5698}" type="pres">
      <dgm:prSet presAssocID="{DC70724C-F228-47DF-A80A-64B080D119EC}" presName="parSpace" presStyleCnt="0"/>
      <dgm:spPr/>
    </dgm:pt>
    <dgm:pt modelId="{C81FFFAA-D5E3-4495-8C93-570FB3192389}" type="pres">
      <dgm:prSet presAssocID="{DE76BCEF-3139-491C-9478-AAFE62A5AE90}" presName="parTxOnly" presStyleLbl="node1" presStyleIdx="1" presStyleCnt="2">
        <dgm:presLayoutVars>
          <dgm:bulletEnabled val="1"/>
        </dgm:presLayoutVars>
      </dgm:prSet>
      <dgm:spPr/>
    </dgm:pt>
  </dgm:ptLst>
  <dgm:cxnLst>
    <dgm:cxn modelId="{20A83D03-062F-4989-973E-B24F290EE083}" srcId="{8D4E1FF4-9009-490D-8B9F-33FD4A56CAA1}" destId="{DE76BCEF-3139-491C-9478-AAFE62A5AE90}" srcOrd="1" destOrd="0" parTransId="{EE159324-1C12-4351-A34E-6ECF9A5A531C}" sibTransId="{65B308A0-D676-4E0F-B18B-7AB98B3C9CFD}"/>
    <dgm:cxn modelId="{98B90F63-C4FF-4F3F-823A-406F2ABC3583}" srcId="{8D4E1FF4-9009-490D-8B9F-33FD4A56CAA1}" destId="{32B1ECAE-A5B7-4E53-977B-76D2E6938A26}" srcOrd="0" destOrd="0" parTransId="{DD2637D9-7CA6-4AB6-B282-7D8FF5044A31}" sibTransId="{DC70724C-F228-47DF-A80A-64B080D119EC}"/>
    <dgm:cxn modelId="{889838A0-79DE-4836-865F-9D54436D7270}" type="presOf" srcId="{32B1ECAE-A5B7-4E53-977B-76D2E6938A26}" destId="{7A8E3AF2-09CB-4C2F-A7CD-8211CA0D21C8}" srcOrd="0" destOrd="0" presId="urn:microsoft.com/office/officeart/2005/8/layout/hChevron3"/>
    <dgm:cxn modelId="{CBFE41B5-D5F2-4367-8A35-B0C584D6B50A}" type="presOf" srcId="{8D4E1FF4-9009-490D-8B9F-33FD4A56CAA1}" destId="{146FBBF6-D9FF-493C-AFA0-BC9E0449D94E}" srcOrd="0" destOrd="0" presId="urn:microsoft.com/office/officeart/2005/8/layout/hChevron3"/>
    <dgm:cxn modelId="{F849DEF5-CC20-4E10-BC9E-6F6A189F6E06}" type="presOf" srcId="{DE76BCEF-3139-491C-9478-AAFE62A5AE90}" destId="{C81FFFAA-D5E3-4495-8C93-570FB3192389}" srcOrd="0" destOrd="0" presId="urn:microsoft.com/office/officeart/2005/8/layout/hChevron3"/>
    <dgm:cxn modelId="{1A4E7838-8C4B-4260-A24A-9B4BBE66536A}" type="presParOf" srcId="{146FBBF6-D9FF-493C-AFA0-BC9E0449D94E}" destId="{7A8E3AF2-09CB-4C2F-A7CD-8211CA0D21C8}" srcOrd="0" destOrd="0" presId="urn:microsoft.com/office/officeart/2005/8/layout/hChevron3"/>
    <dgm:cxn modelId="{7F6E61A6-5FBE-4D5A-A475-F2373B0AF799}" type="presParOf" srcId="{146FBBF6-D9FF-493C-AFA0-BC9E0449D94E}" destId="{1DA37271-312D-46EF-918F-0B06E23E5698}" srcOrd="1" destOrd="0" presId="urn:microsoft.com/office/officeart/2005/8/layout/hChevron3"/>
    <dgm:cxn modelId="{D7C1743D-E3BE-4128-8A83-EA715BBDED0E}" type="presParOf" srcId="{146FBBF6-D9FF-493C-AFA0-BC9E0449D94E}" destId="{C81FFFAA-D5E3-4495-8C93-570FB3192389}"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855DE-CB13-4B72-8257-2B916C9FBCF4}">
      <dsp:nvSpPr>
        <dsp:cNvPr id="0" name=""/>
        <dsp:cNvSpPr/>
      </dsp:nvSpPr>
      <dsp:spPr>
        <a:xfrm>
          <a:off x="36" y="84077"/>
          <a:ext cx="3459996"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Web Application</a:t>
          </a:r>
        </a:p>
      </dsp:txBody>
      <dsp:txXfrm>
        <a:off x="36" y="84077"/>
        <a:ext cx="3459996" cy="777600"/>
      </dsp:txXfrm>
    </dsp:sp>
    <dsp:sp modelId="{FA4FF988-8AAB-48A0-B481-1BA04D5107BA}">
      <dsp:nvSpPr>
        <dsp:cNvPr id="0" name=""/>
        <dsp:cNvSpPr/>
      </dsp:nvSpPr>
      <dsp:spPr>
        <a:xfrm>
          <a:off x="36" y="861677"/>
          <a:ext cx="3459996" cy="163052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lr>
              <a:srgbClr val="0070C0"/>
            </a:buClr>
            <a:buSzPct val="70000"/>
            <a:buChar char="•"/>
          </a:pPr>
          <a:r>
            <a:rPr lang="en-US" sz="2700" kern="1200"/>
            <a:t>Web Server (IIS)</a:t>
          </a:r>
        </a:p>
        <a:p>
          <a:pPr marL="228600" lvl="1" indent="-228600" algn="l" defTabSz="1200150">
            <a:lnSpc>
              <a:spcPct val="90000"/>
            </a:lnSpc>
            <a:spcBef>
              <a:spcPct val="0"/>
            </a:spcBef>
            <a:spcAft>
              <a:spcPct val="15000"/>
            </a:spcAft>
            <a:buClr>
              <a:srgbClr val="0070C0"/>
            </a:buClr>
            <a:buSzPct val="70000"/>
            <a:buChar char="•"/>
          </a:pPr>
          <a:r>
            <a:rPr lang="en-US" sz="2700" kern="1200"/>
            <a:t>SQL Server</a:t>
          </a:r>
        </a:p>
        <a:p>
          <a:pPr marL="228600" lvl="1" indent="-228600" algn="l" defTabSz="1200150">
            <a:lnSpc>
              <a:spcPct val="90000"/>
            </a:lnSpc>
            <a:spcBef>
              <a:spcPct val="0"/>
            </a:spcBef>
            <a:spcAft>
              <a:spcPct val="15000"/>
            </a:spcAft>
            <a:buClr>
              <a:srgbClr val="0070C0"/>
            </a:buClr>
            <a:buSzPct val="70000"/>
            <a:buChar char="•"/>
          </a:pPr>
          <a:r>
            <a:rPr lang="en-US" sz="2700" kern="1200"/>
            <a:t>State Server</a:t>
          </a:r>
        </a:p>
      </dsp:txBody>
      <dsp:txXfrm>
        <a:off x="36" y="861677"/>
        <a:ext cx="3459996" cy="1630529"/>
      </dsp:txXfrm>
    </dsp:sp>
    <dsp:sp modelId="{8D0BCFBF-A482-4244-9368-BC67D74B81F9}">
      <dsp:nvSpPr>
        <dsp:cNvPr id="0" name=""/>
        <dsp:cNvSpPr/>
      </dsp:nvSpPr>
      <dsp:spPr>
        <a:xfrm>
          <a:off x="3944431" y="84077"/>
          <a:ext cx="3459996"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SharePoint</a:t>
          </a:r>
        </a:p>
      </dsp:txBody>
      <dsp:txXfrm>
        <a:off x="3944431" y="84077"/>
        <a:ext cx="3459996" cy="777600"/>
      </dsp:txXfrm>
    </dsp:sp>
    <dsp:sp modelId="{11706283-D7BC-4163-91DC-B8FD5C220C5C}">
      <dsp:nvSpPr>
        <dsp:cNvPr id="0" name=""/>
        <dsp:cNvSpPr/>
      </dsp:nvSpPr>
      <dsp:spPr>
        <a:xfrm>
          <a:off x="3944431" y="861677"/>
          <a:ext cx="3459996" cy="163052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lr>
              <a:srgbClr val="0070C0"/>
            </a:buClr>
            <a:buSzPct val="70000"/>
            <a:buChar char="•"/>
          </a:pPr>
          <a:r>
            <a:rPr lang="en-US" sz="2700" kern="1200"/>
            <a:t>Web Front-Ends</a:t>
          </a:r>
        </a:p>
        <a:p>
          <a:pPr marL="228600" lvl="1" indent="-228600" algn="l" defTabSz="1200150">
            <a:lnSpc>
              <a:spcPct val="90000"/>
            </a:lnSpc>
            <a:spcBef>
              <a:spcPct val="0"/>
            </a:spcBef>
            <a:spcAft>
              <a:spcPct val="15000"/>
            </a:spcAft>
            <a:buClr>
              <a:srgbClr val="0070C0"/>
            </a:buClr>
            <a:buSzPct val="70000"/>
            <a:buChar char="•"/>
          </a:pPr>
          <a:r>
            <a:rPr lang="en-US" sz="2700" kern="1200"/>
            <a:t>SQL Server(s)</a:t>
          </a:r>
        </a:p>
        <a:p>
          <a:pPr marL="228600" lvl="1" indent="-228600" algn="l" defTabSz="1200150">
            <a:lnSpc>
              <a:spcPct val="90000"/>
            </a:lnSpc>
            <a:spcBef>
              <a:spcPct val="0"/>
            </a:spcBef>
            <a:spcAft>
              <a:spcPct val="15000"/>
            </a:spcAft>
            <a:buClr>
              <a:srgbClr val="0070C0"/>
            </a:buClr>
            <a:buSzPct val="70000"/>
            <a:buChar char="•"/>
          </a:pPr>
          <a:r>
            <a:rPr lang="en-US" sz="2700" kern="1200"/>
            <a:t>Application Services</a:t>
          </a:r>
        </a:p>
      </dsp:txBody>
      <dsp:txXfrm>
        <a:off x="3944431" y="861677"/>
        <a:ext cx="3459996" cy="16305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68129-3BC1-4F47-93E9-2011C0BDAFF7}">
      <dsp:nvSpPr>
        <dsp:cNvPr id="0" name=""/>
        <dsp:cNvSpPr/>
      </dsp:nvSpPr>
      <dsp:spPr>
        <a:xfrm>
          <a:off x="1485106" y="0"/>
          <a:ext cx="5148262" cy="514826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SQL Database service</a:t>
          </a:r>
        </a:p>
      </dsp:txBody>
      <dsp:txXfrm>
        <a:off x="3159578" y="257413"/>
        <a:ext cx="1799317" cy="772239"/>
      </dsp:txXfrm>
    </dsp:sp>
    <dsp:sp modelId="{BF3238D1-920A-4C4F-B6C0-B4E8240DE32C}">
      <dsp:nvSpPr>
        <dsp:cNvPr id="0" name=""/>
        <dsp:cNvSpPr/>
      </dsp:nvSpPr>
      <dsp:spPr>
        <a:xfrm>
          <a:off x="2128639" y="1287065"/>
          <a:ext cx="3861196" cy="386119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server instance</a:t>
          </a:r>
        </a:p>
      </dsp:txBody>
      <dsp:txXfrm>
        <a:off x="3159578" y="1528390"/>
        <a:ext cx="1799317" cy="723974"/>
      </dsp:txXfrm>
    </dsp:sp>
    <dsp:sp modelId="{45E8019B-DC88-4517-BFB8-20E8A379E5CF}">
      <dsp:nvSpPr>
        <dsp:cNvPr id="0" name=""/>
        <dsp:cNvSpPr/>
      </dsp:nvSpPr>
      <dsp:spPr>
        <a:xfrm>
          <a:off x="2772172" y="2574131"/>
          <a:ext cx="2574131" cy="257413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The database instance</a:t>
          </a:r>
        </a:p>
      </dsp:txBody>
      <dsp:txXfrm>
        <a:off x="3149144" y="3217663"/>
        <a:ext cx="1820185" cy="12870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B-Series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A-Series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D-Series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G-Series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8884-EC02-4AB2-883D-6CE76A47B6FF}">
      <dsp:nvSpPr>
        <dsp:cNvPr id="0" name=""/>
        <dsp:cNvSpPr/>
      </dsp:nvSpPr>
      <dsp:spPr>
        <a:xfrm>
          <a:off x="1174699" y="2412882"/>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H-Series</a:t>
          </a:r>
        </a:p>
      </dsp:txBody>
      <dsp:txXfrm>
        <a:off x="1389000" y="2596835"/>
        <a:ext cx="955190" cy="819919"/>
      </dsp:txXfrm>
    </dsp:sp>
    <dsp:sp modelId="{9B84378B-A90A-4D27-9DBB-FD5F79AE16DD}">
      <dsp:nvSpPr>
        <dsp:cNvPr id="0" name=""/>
        <dsp:cNvSpPr/>
      </dsp:nvSpPr>
      <dsp:spPr>
        <a:xfrm>
          <a:off x="1217980" y="2937772"/>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DC8C71-856B-4334-B134-50D49DC4175F}">
      <dsp:nvSpPr>
        <dsp:cNvPr id="0" name=""/>
        <dsp:cNvSpPr/>
      </dsp:nvSpPr>
      <dsp:spPr>
        <a:xfrm>
          <a:off x="0" y="1767202"/>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29D351-0E8D-4C6B-9E85-82F7A7C31A12}">
      <dsp:nvSpPr>
        <dsp:cNvPr id="0" name=""/>
        <dsp:cNvSpPr/>
      </dsp:nvSpPr>
      <dsp:spPr>
        <a:xfrm>
          <a:off x="936955" y="2790313"/>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CAC048-0E73-48AB-8022-504DFB170F87}">
      <dsp:nvSpPr>
        <dsp:cNvPr id="0" name=""/>
        <dsp:cNvSpPr/>
      </dsp:nvSpPr>
      <dsp:spPr>
        <a:xfrm>
          <a:off x="2348179" y="1758103"/>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E-Series</a:t>
          </a:r>
        </a:p>
      </dsp:txBody>
      <dsp:txXfrm>
        <a:off x="2562480" y="1942056"/>
        <a:ext cx="955190" cy="819919"/>
      </dsp:txXfrm>
    </dsp:sp>
    <dsp:sp modelId="{3E3CD92C-86B6-429A-BAAC-CDBC4787D7D7}">
      <dsp:nvSpPr>
        <dsp:cNvPr id="0" name=""/>
        <dsp:cNvSpPr/>
      </dsp:nvSpPr>
      <dsp:spPr>
        <a:xfrm>
          <a:off x="3296107" y="277996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31276-9F5B-4CD4-8369-9E39214C31D5}">
      <dsp:nvSpPr>
        <dsp:cNvPr id="0" name=""/>
        <dsp:cNvSpPr/>
      </dsp:nvSpPr>
      <dsp:spPr>
        <a:xfrm>
          <a:off x="3527755" y="2410999"/>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D54199-6C5F-44E3-BC2E-402CBA31C658}">
      <dsp:nvSpPr>
        <dsp:cNvPr id="0" name=""/>
        <dsp:cNvSpPr/>
      </dsp:nvSpPr>
      <dsp:spPr>
        <a:xfrm>
          <a:off x="3559454" y="2943105"/>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80871B-AA32-485C-91CA-BA6F1001604D}">
      <dsp:nvSpPr>
        <dsp:cNvPr id="0" name=""/>
        <dsp:cNvSpPr/>
      </dsp:nvSpPr>
      <dsp:spPr>
        <a:xfrm>
          <a:off x="1174699" y="1118070"/>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L-Series</a:t>
          </a:r>
        </a:p>
      </dsp:txBody>
      <dsp:txXfrm>
        <a:off x="1389000" y="1302023"/>
        <a:ext cx="955190" cy="819919"/>
      </dsp:txXfrm>
    </dsp:sp>
    <dsp:sp modelId="{1D8F82D0-7590-43E6-9107-7857EE476073}">
      <dsp:nvSpPr>
        <dsp:cNvPr id="0" name=""/>
        <dsp:cNvSpPr/>
      </dsp:nvSpPr>
      <dsp:spPr>
        <a:xfrm>
          <a:off x="2116531" y="1142542"/>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BE43D-2C3B-4A36-82A1-DADA9ADA6F6C}">
      <dsp:nvSpPr>
        <dsp:cNvPr id="0" name=""/>
        <dsp:cNvSpPr/>
      </dsp:nvSpPr>
      <dsp:spPr>
        <a:xfrm>
          <a:off x="2348179" y="463291"/>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DC5D7D-8260-44AF-B911-F74C214ADA40}">
      <dsp:nvSpPr>
        <dsp:cNvPr id="0" name=""/>
        <dsp:cNvSpPr/>
      </dsp:nvSpPr>
      <dsp:spPr>
        <a:xfrm>
          <a:off x="2379878" y="98975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5D6C8-3345-402C-83C6-2E7478855C12}">
      <dsp:nvSpPr>
        <dsp:cNvPr id="0" name=""/>
        <dsp:cNvSpPr/>
      </dsp:nvSpPr>
      <dsp:spPr>
        <a:xfrm>
          <a:off x="3527755" y="1116188"/>
          <a:ext cx="1383792" cy="118782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US" sz="2600" kern="1200"/>
            <a:t>NV-Series</a:t>
          </a:r>
        </a:p>
      </dsp:txBody>
      <dsp:txXfrm>
        <a:off x="3742056" y="1300141"/>
        <a:ext cx="955190" cy="819919"/>
      </dsp:txXfrm>
    </dsp:sp>
    <dsp:sp modelId="{00672941-BBB7-4303-9007-A1627006EA6F}">
      <dsp:nvSpPr>
        <dsp:cNvPr id="0" name=""/>
        <dsp:cNvSpPr/>
      </dsp:nvSpPr>
      <dsp:spPr>
        <a:xfrm>
          <a:off x="4717694" y="1640450"/>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62D37-36FB-494F-A7C3-316A1CB5F556}">
      <dsp:nvSpPr>
        <dsp:cNvPr id="0" name=""/>
        <dsp:cNvSpPr/>
      </dsp:nvSpPr>
      <dsp:spPr>
        <a:xfrm>
          <a:off x="4712208" y="1769084"/>
          <a:ext cx="1383792" cy="1187825"/>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3C4D0-F374-4E50-B2AF-3DC49AEA40FA}">
      <dsp:nvSpPr>
        <dsp:cNvPr id="0" name=""/>
        <dsp:cNvSpPr/>
      </dsp:nvSpPr>
      <dsp:spPr>
        <a:xfrm>
          <a:off x="4991404" y="1790105"/>
          <a:ext cx="161544" cy="13930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0F052-4C08-4AE9-92C4-36C955AD2C87}">
      <dsp:nvSpPr>
        <dsp:cNvPr id="0" name=""/>
        <dsp:cNvSpPr/>
      </dsp:nvSpPr>
      <dsp:spPr>
        <a:xfrm>
          <a:off x="3664" y="129055"/>
          <a:ext cx="1666094" cy="82690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a:t>External Resources</a:t>
          </a:r>
        </a:p>
      </dsp:txBody>
      <dsp:txXfrm>
        <a:off x="3664" y="129055"/>
        <a:ext cx="1666094" cy="551271"/>
      </dsp:txXfrm>
    </dsp:sp>
    <dsp:sp modelId="{EC18DBB7-08B1-43BF-AE88-F850C434D0B9}">
      <dsp:nvSpPr>
        <dsp:cNvPr id="0" name=""/>
        <dsp:cNvSpPr/>
      </dsp:nvSpPr>
      <dsp:spPr>
        <a:xfrm>
          <a:off x="344912" y="680327"/>
          <a:ext cx="1666094" cy="1764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Inbound request for port 85</a:t>
          </a:r>
        </a:p>
      </dsp:txBody>
      <dsp:txXfrm>
        <a:off x="393710" y="729125"/>
        <a:ext cx="1568498" cy="1666404"/>
      </dsp:txXfrm>
    </dsp:sp>
    <dsp:sp modelId="{5F44A32B-2E32-4D55-A501-64047ADF9768}">
      <dsp:nvSpPr>
        <dsp:cNvPr id="0" name=""/>
        <dsp:cNvSpPr/>
      </dsp:nvSpPr>
      <dsp:spPr>
        <a:xfrm>
          <a:off x="1922333" y="1972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22333" y="280248"/>
        <a:ext cx="411013" cy="248885"/>
      </dsp:txXfrm>
    </dsp:sp>
    <dsp:sp modelId="{4B2F15EC-F1EF-456D-A8AB-C1A654470321}">
      <dsp:nvSpPr>
        <dsp:cNvPr id="0" name=""/>
        <dsp:cNvSpPr/>
      </dsp:nvSpPr>
      <dsp:spPr>
        <a:xfrm>
          <a:off x="2680054" y="129055"/>
          <a:ext cx="1666094" cy="82690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a:t>Azure Load Balancer</a:t>
          </a:r>
        </a:p>
      </dsp:txBody>
      <dsp:txXfrm>
        <a:off x="2680054" y="129055"/>
        <a:ext cx="1666094" cy="551271"/>
      </dsp:txXfrm>
    </dsp:sp>
    <dsp:sp modelId="{3B3E62CD-6826-4B74-8409-CE910C85FAA9}">
      <dsp:nvSpPr>
        <dsp:cNvPr id="0" name=""/>
        <dsp:cNvSpPr/>
      </dsp:nvSpPr>
      <dsp:spPr>
        <a:xfrm>
          <a:off x="3021303" y="680327"/>
          <a:ext cx="1666094" cy="1764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Receives request on </a:t>
          </a:r>
          <a:r>
            <a:rPr lang="en-US" sz="1400" b="1" kern="1200"/>
            <a:t>public </a:t>
          </a:r>
          <a:r>
            <a:rPr lang="en-US" sz="1400" kern="1200"/>
            <a:t>port 85</a:t>
          </a:r>
        </a:p>
        <a:p>
          <a:pPr marL="114300" lvl="1" indent="-114300" algn="l" defTabSz="622300">
            <a:lnSpc>
              <a:spcPct val="90000"/>
            </a:lnSpc>
            <a:spcBef>
              <a:spcPct val="0"/>
            </a:spcBef>
            <a:spcAft>
              <a:spcPct val="15000"/>
            </a:spcAft>
            <a:buChar char="•"/>
          </a:pPr>
          <a:r>
            <a:rPr lang="en-US" sz="1400" kern="1200"/>
            <a:t>Verifies request with ACL</a:t>
          </a:r>
        </a:p>
        <a:p>
          <a:pPr marL="114300" lvl="1" indent="-114300" algn="l" defTabSz="622300">
            <a:lnSpc>
              <a:spcPct val="90000"/>
            </a:lnSpc>
            <a:spcBef>
              <a:spcPct val="0"/>
            </a:spcBef>
            <a:spcAft>
              <a:spcPct val="15000"/>
            </a:spcAft>
            <a:buChar char="•"/>
          </a:pPr>
          <a:r>
            <a:rPr lang="en-US" sz="1400" kern="1200"/>
            <a:t>Redirects request to </a:t>
          </a:r>
          <a:r>
            <a:rPr lang="en-US" sz="1400" b="1" kern="1200"/>
            <a:t>private</a:t>
          </a:r>
          <a:r>
            <a:rPr lang="en-US" sz="1400" b="0" kern="1200"/>
            <a:t> port 80</a:t>
          </a:r>
          <a:endParaRPr lang="en-US" sz="1400" kern="1200"/>
        </a:p>
      </dsp:txBody>
      <dsp:txXfrm>
        <a:off x="3070101" y="729125"/>
        <a:ext cx="1568498" cy="1666404"/>
      </dsp:txXfrm>
    </dsp:sp>
    <dsp:sp modelId="{4DB4F7BA-44CB-429A-BC31-7F6721E2E22C}">
      <dsp:nvSpPr>
        <dsp:cNvPr id="0" name=""/>
        <dsp:cNvSpPr/>
      </dsp:nvSpPr>
      <dsp:spPr>
        <a:xfrm>
          <a:off x="4598723" y="197286"/>
          <a:ext cx="535456" cy="41480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98723" y="280248"/>
        <a:ext cx="411013" cy="248885"/>
      </dsp:txXfrm>
    </dsp:sp>
    <dsp:sp modelId="{53E3C61F-40EC-4001-AE85-29110C30000D}">
      <dsp:nvSpPr>
        <dsp:cNvPr id="0" name=""/>
        <dsp:cNvSpPr/>
      </dsp:nvSpPr>
      <dsp:spPr>
        <a:xfrm>
          <a:off x="5356445" y="129055"/>
          <a:ext cx="1666094" cy="82690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a:t>Windows Firewall</a:t>
          </a:r>
        </a:p>
      </dsp:txBody>
      <dsp:txXfrm>
        <a:off x="5356445" y="129055"/>
        <a:ext cx="1666094" cy="551271"/>
      </dsp:txXfrm>
    </dsp:sp>
    <dsp:sp modelId="{3F047E4D-AA44-4D11-B213-3FC43DC9D209}">
      <dsp:nvSpPr>
        <dsp:cNvPr id="0" name=""/>
        <dsp:cNvSpPr/>
      </dsp:nvSpPr>
      <dsp:spPr>
        <a:xfrm>
          <a:off x="5697693" y="680327"/>
          <a:ext cx="1666094" cy="1764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Allows or denies inbound request for port 80</a:t>
          </a:r>
        </a:p>
      </dsp:txBody>
      <dsp:txXfrm>
        <a:off x="5746491" y="729125"/>
        <a:ext cx="1568498" cy="1666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Free</a:t>
          </a:r>
        </a:p>
      </dsp:txBody>
      <dsp:txXfrm>
        <a:off x="29668" y="31708"/>
        <a:ext cx="8358950" cy="548424"/>
      </dsp:txXfrm>
    </dsp:sp>
    <dsp:sp modelId="{88AE8552-CBB8-4053-A99D-4AF2DED002BC}">
      <dsp:nvSpPr>
        <dsp:cNvPr id="0" name=""/>
        <dsp:cNvSpPr/>
      </dsp:nvSpPr>
      <dsp:spPr>
        <a:xfrm>
          <a:off x="0" y="677718"/>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Limited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Limited customization options</a:t>
          </a:r>
        </a:p>
        <a:p>
          <a:pPr marL="228600" lvl="1" indent="-228600" algn="l" defTabSz="889000">
            <a:lnSpc>
              <a:spcPct val="90000"/>
            </a:lnSpc>
            <a:spcBef>
              <a:spcPct val="0"/>
            </a:spcBef>
            <a:spcAft>
              <a:spcPct val="20000"/>
            </a:spcAft>
            <a:buChar char="•"/>
          </a:pPr>
          <a:endParaRPr lang="en-US" sz="2000" kern="1200"/>
        </a:p>
      </dsp:txBody>
      <dsp:txXfrm>
        <a:off x="0" y="677718"/>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Shared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Shared compute resources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No upper limit to bandwidth and CPU time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Additional customization options</a:t>
          </a:r>
        </a:p>
      </dsp:txBody>
      <dsp:txXfrm>
        <a:off x="0" y="2515298"/>
        <a:ext cx="8418286" cy="10011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02E03-56C6-4095-8CDF-2327B22AE6F6}">
      <dsp:nvSpPr>
        <dsp:cNvPr id="0" name=""/>
        <dsp:cNvSpPr/>
      </dsp:nvSpPr>
      <dsp:spPr>
        <a:xfrm>
          <a:off x="0" y="2040"/>
          <a:ext cx="8418286" cy="607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Basic</a:t>
          </a:r>
        </a:p>
      </dsp:txBody>
      <dsp:txXfrm>
        <a:off x="29668" y="31708"/>
        <a:ext cx="8358950" cy="548424"/>
      </dsp:txXfrm>
    </dsp:sp>
    <dsp:sp modelId="{88AE8552-CBB8-4053-A99D-4AF2DED002BC}">
      <dsp:nvSpPr>
        <dsp:cNvPr id="0" name=""/>
        <dsp:cNvSpPr/>
      </dsp:nvSpPr>
      <dsp:spPr>
        <a:xfrm>
          <a:off x="0" y="609801"/>
          <a:ext cx="8418286" cy="1297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har char="•"/>
          </a:pPr>
          <a:endParaRPr lang="en-US" sz="2000" kern="1200"/>
        </a:p>
        <a:p>
          <a:pPr marL="228600" lvl="1" indent="-228600" algn="l" defTabSz="889000">
            <a:lnSpc>
              <a:spcPct val="90000"/>
            </a:lnSpc>
            <a:spcBef>
              <a:spcPct val="0"/>
            </a:spcBef>
            <a:spcAft>
              <a:spcPct val="20000"/>
            </a:spcAft>
            <a:buChar char="•"/>
          </a:pPr>
          <a:endParaRPr lang="en-US" sz="2000" kern="1200"/>
        </a:p>
      </dsp:txBody>
      <dsp:txXfrm>
        <a:off x="0" y="609801"/>
        <a:ext cx="8418286" cy="1297737"/>
      </dsp:txXfrm>
    </dsp:sp>
    <dsp:sp modelId="{035A7745-F4D7-40CC-A1F0-3B7B690E7535}">
      <dsp:nvSpPr>
        <dsp:cNvPr id="0" name=""/>
        <dsp:cNvSpPr/>
      </dsp:nvSpPr>
      <dsp:spPr>
        <a:xfrm>
          <a:off x="0" y="1907538"/>
          <a:ext cx="8418286" cy="607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Standard</a:t>
          </a:r>
        </a:p>
      </dsp:txBody>
      <dsp:txXfrm>
        <a:off x="29668" y="1937206"/>
        <a:ext cx="8358950" cy="548424"/>
      </dsp:txXfrm>
    </dsp:sp>
    <dsp:sp modelId="{0857102D-F295-4637-BBE8-98E49AC7A415}">
      <dsp:nvSpPr>
        <dsp:cNvPr id="0" name=""/>
        <dsp:cNvSpPr/>
      </dsp:nvSpPr>
      <dsp:spPr>
        <a:xfrm>
          <a:off x="0" y="2515298"/>
          <a:ext cx="8418286" cy="100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81" tIns="25400" rIns="142240" bIns="25400" numCol="1" spcCol="1270" anchor="t" anchorCtr="0">
          <a:noAutofit/>
        </a:bodyPr>
        <a:lstStyle/>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Reserved instance for multiple web applications</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Websites are pooled under the same instance</a:t>
          </a:r>
        </a:p>
        <a:p>
          <a:pPr marL="228600" lvl="1" indent="-228600" algn="l" defTabSz="889000">
            <a:lnSpc>
              <a:spcPct val="90000"/>
            </a:lnSpc>
            <a:spcBef>
              <a:spcPct val="0"/>
            </a:spcBef>
            <a:spcAft>
              <a:spcPct val="20000"/>
            </a:spcAft>
            <a:buClr>
              <a:srgbClr val="0070C0"/>
            </a:buClr>
            <a:buSzPct val="90000"/>
            <a:buChar char="•"/>
          </a:pPr>
          <a:r>
            <a:rPr lang="en-US" sz="2000" kern="1200">
              <a:latin typeface="Segoe UI" panose="020B0502040204020203" pitchFamily="34" charset="0"/>
              <a:cs typeface="Segoe UI" panose="020B0502040204020203" pitchFamily="34" charset="0"/>
            </a:rPr>
            <a:t>Supports auto-scale</a:t>
          </a:r>
        </a:p>
      </dsp:txBody>
      <dsp:txXfrm>
        <a:off x="0" y="2515298"/>
        <a:ext cx="8418286" cy="10011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99103-30A1-4143-A6E4-879357400A7E}">
      <dsp:nvSpPr>
        <dsp:cNvPr id="0" name=""/>
        <dsp:cNvSpPr/>
      </dsp:nvSpPr>
      <dsp:spPr>
        <a:xfrm>
          <a:off x="2008965" y="1189306"/>
          <a:ext cx="1511660" cy="1307647"/>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noFill/>
            </a:rPr>
            <a:t>Metrics</a:t>
          </a:r>
        </a:p>
      </dsp:txBody>
      <dsp:txXfrm>
        <a:off x="2259468" y="1406001"/>
        <a:ext cx="1010654" cy="874257"/>
      </dsp:txXfrm>
    </dsp:sp>
    <dsp:sp modelId="{A81A3443-764E-4DF8-8238-A98C669AA441}">
      <dsp:nvSpPr>
        <dsp:cNvPr id="0" name=""/>
        <dsp:cNvSpPr/>
      </dsp:nvSpPr>
      <dsp:spPr>
        <a:xfrm>
          <a:off x="2955555" y="563685"/>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EA5978E4-88F8-417A-9AF7-514BF70D6406}">
      <dsp:nvSpPr>
        <dsp:cNvPr id="0" name=""/>
        <dsp:cNvSpPr/>
      </dsp:nvSpPr>
      <dsp:spPr>
        <a:xfrm>
          <a:off x="2148211" y="0"/>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CPU</a:t>
          </a:r>
        </a:p>
      </dsp:txBody>
      <dsp:txXfrm>
        <a:off x="2353506" y="177604"/>
        <a:ext cx="828204" cy="716495"/>
      </dsp:txXfrm>
    </dsp:sp>
    <dsp:sp modelId="{4D0BABDC-A337-4FD3-87E9-165D836B8AAE}">
      <dsp:nvSpPr>
        <dsp:cNvPr id="0" name=""/>
        <dsp:cNvSpPr/>
      </dsp:nvSpPr>
      <dsp:spPr>
        <a:xfrm>
          <a:off x="3621192" y="1482393"/>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2939DF87-9EE4-47F0-BFFE-261F24592C04}">
      <dsp:nvSpPr>
        <dsp:cNvPr id="0" name=""/>
        <dsp:cNvSpPr/>
      </dsp:nvSpPr>
      <dsp:spPr>
        <a:xfrm>
          <a:off x="3284330" y="659169"/>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Memory</a:t>
          </a:r>
        </a:p>
      </dsp:txBody>
      <dsp:txXfrm>
        <a:off x="3489625" y="836773"/>
        <a:ext cx="828204" cy="716495"/>
      </dsp:txXfrm>
    </dsp:sp>
    <dsp:sp modelId="{FB1549D9-53CA-4F32-8EAC-B21F672BE3CB}">
      <dsp:nvSpPr>
        <dsp:cNvPr id="0" name=""/>
        <dsp:cNvSpPr/>
      </dsp:nvSpPr>
      <dsp:spPr>
        <a:xfrm>
          <a:off x="3158797" y="251944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918A227A-1DC9-43E4-B466-E530E35BD7FA}">
      <dsp:nvSpPr>
        <dsp:cNvPr id="0" name=""/>
        <dsp:cNvSpPr/>
      </dsp:nvSpPr>
      <dsp:spPr>
        <a:xfrm>
          <a:off x="3284330" y="1955019"/>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HTTP Queue</a:t>
          </a:r>
        </a:p>
      </dsp:txBody>
      <dsp:txXfrm>
        <a:off x="3489625" y="2132623"/>
        <a:ext cx="828204" cy="716495"/>
      </dsp:txXfrm>
    </dsp:sp>
    <dsp:sp modelId="{D9EE8CB8-A8FD-442B-B217-E5D16E262C87}">
      <dsp:nvSpPr>
        <dsp:cNvPr id="0" name=""/>
        <dsp:cNvSpPr/>
      </dsp:nvSpPr>
      <dsp:spPr>
        <a:xfrm>
          <a:off x="2047328" y="2662641"/>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12E10FAB-8B56-4C4D-ADA5-B9FF56390A06}">
      <dsp:nvSpPr>
        <dsp:cNvPr id="0" name=""/>
        <dsp:cNvSpPr/>
      </dsp:nvSpPr>
      <dsp:spPr>
        <a:xfrm>
          <a:off x="2148211" y="2614925"/>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Disk Queue</a:t>
          </a:r>
        </a:p>
      </dsp:txBody>
      <dsp:txXfrm>
        <a:off x="2353506" y="2792529"/>
        <a:ext cx="828204" cy="716495"/>
      </dsp:txXfrm>
    </dsp:sp>
    <dsp:sp modelId="{E6E5E4AF-FDAD-4F8E-A5A3-D556F14DD8B9}">
      <dsp:nvSpPr>
        <dsp:cNvPr id="0" name=""/>
        <dsp:cNvSpPr/>
      </dsp:nvSpPr>
      <dsp:spPr>
        <a:xfrm>
          <a:off x="1335241" y="1708752"/>
          <a:ext cx="570344" cy="491427"/>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B7FD1CF1-333A-44FD-8CF4-23694C5F7F21}">
      <dsp:nvSpPr>
        <dsp:cNvPr id="0" name=""/>
        <dsp:cNvSpPr/>
      </dsp:nvSpPr>
      <dsp:spPr>
        <a:xfrm>
          <a:off x="1006818" y="1955756"/>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Data In</a:t>
          </a:r>
        </a:p>
      </dsp:txBody>
      <dsp:txXfrm>
        <a:off x="1212113" y="2133360"/>
        <a:ext cx="828204" cy="716495"/>
      </dsp:txXfrm>
    </dsp:sp>
    <dsp:sp modelId="{2429714D-6DFE-4B3D-BCDC-A5A68DDC3B0A}">
      <dsp:nvSpPr>
        <dsp:cNvPr id="0" name=""/>
        <dsp:cNvSpPr/>
      </dsp:nvSpPr>
      <dsp:spPr>
        <a:xfrm>
          <a:off x="1006818" y="657694"/>
          <a:ext cx="1238794" cy="1071703"/>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Data Out</a:t>
          </a:r>
        </a:p>
      </dsp:txBody>
      <dsp:txXfrm>
        <a:off x="1212113" y="835298"/>
        <a:ext cx="828204" cy="716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0DD74-34E5-4C1D-A65A-BC35471A4776}">
      <dsp:nvSpPr>
        <dsp:cNvPr id="0" name=""/>
        <dsp:cNvSpPr/>
      </dsp:nvSpPr>
      <dsp:spPr>
        <a:xfrm>
          <a:off x="2678" y="868958"/>
          <a:ext cx="2342554" cy="93702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a:t>Basic</a:t>
          </a:r>
        </a:p>
      </dsp:txBody>
      <dsp:txXfrm>
        <a:off x="2678" y="868958"/>
        <a:ext cx="2108299" cy="937021"/>
      </dsp:txXfrm>
    </dsp:sp>
    <dsp:sp modelId="{C255C805-EA8D-4526-A1F1-8AD50CEE0F7E}">
      <dsp:nvSpPr>
        <dsp:cNvPr id="0" name=""/>
        <dsp:cNvSpPr/>
      </dsp:nvSpPr>
      <dsp:spPr>
        <a:xfrm>
          <a:off x="1876722" y="868958"/>
          <a:ext cx="2342554" cy="93702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a:t>Standard</a:t>
          </a:r>
        </a:p>
      </dsp:txBody>
      <dsp:txXfrm>
        <a:off x="2345233" y="868958"/>
        <a:ext cx="1405533" cy="937021"/>
      </dsp:txXfrm>
    </dsp:sp>
    <dsp:sp modelId="{F458D396-5309-46F2-87A0-2F5E6C5F87CB}">
      <dsp:nvSpPr>
        <dsp:cNvPr id="0" name=""/>
        <dsp:cNvSpPr/>
      </dsp:nvSpPr>
      <dsp:spPr>
        <a:xfrm>
          <a:off x="3750766" y="868958"/>
          <a:ext cx="2342554" cy="93702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a:t>Premium</a:t>
          </a:r>
        </a:p>
      </dsp:txBody>
      <dsp:txXfrm>
        <a:off x="4219277" y="868958"/>
        <a:ext cx="1405533" cy="937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E3AF2-09CB-4C2F-A7CD-8211CA0D21C8}">
      <dsp:nvSpPr>
        <dsp:cNvPr id="0" name=""/>
        <dsp:cNvSpPr/>
      </dsp:nvSpPr>
      <dsp:spPr>
        <a:xfrm>
          <a:off x="2671" y="514413"/>
          <a:ext cx="1896740" cy="75869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a:t>Web</a:t>
          </a:r>
        </a:p>
      </dsp:txBody>
      <dsp:txXfrm>
        <a:off x="2671" y="514413"/>
        <a:ext cx="1707066" cy="758696"/>
      </dsp:txXfrm>
    </dsp:sp>
    <dsp:sp modelId="{C81FFFAA-D5E3-4495-8C93-570FB3192389}">
      <dsp:nvSpPr>
        <dsp:cNvPr id="0" name=""/>
        <dsp:cNvSpPr/>
      </dsp:nvSpPr>
      <dsp:spPr>
        <a:xfrm>
          <a:off x="1520063" y="514413"/>
          <a:ext cx="1896740" cy="75869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a:t>Business</a:t>
          </a:r>
        </a:p>
      </dsp:txBody>
      <dsp:txXfrm>
        <a:off x="1899411" y="514413"/>
        <a:ext cx="1138044" cy="7586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99D51-D847-45AC-B464-55D0CE18E260}" type="datetimeFigureOut">
              <a:rPr lang="en-GB" smtClean="0"/>
              <a:t>04/10/2018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A296-88D5-4D93-B521-5DBF97F328E9}" type="slidenum">
              <a:rPr lang="en-GB" smtClean="0"/>
              <a:t>‹#›</a:t>
            </a:fld>
            <a:endParaRPr lang="en-GB"/>
          </a:p>
        </p:txBody>
      </p:sp>
    </p:spTree>
    <p:extLst>
      <p:ext uri="{BB962C8B-B14F-4D97-AF65-F5344CB8AC3E}">
        <p14:creationId xmlns:p14="http://schemas.microsoft.com/office/powerpoint/2010/main" val="1333963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go.microsoft.com/fwlink/?LinkID=510179&amp;clcid=0x409"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pp-service/web-sites-configur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alert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go.microsoft.com/fwlink/?LinkID=51016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zuremarketplace.microsoft.com/marketplace/apps/category/comput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go.microsoft.com/fwlink/?LinkID=525345&amp;clcid=0x409"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go.microsoft.com/fwlink/?LinkID=510177&amp;clcid=0x409"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go.microsoft.com/fwlink/?LinkID=510178&amp;clcid=0x409"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codes for wifi should be provided on site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67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latin typeface="Segoe" panose="020B0502040504020203" pitchFamily="34" charset="0"/>
                <a:cs typeface="Arial" panose="020B0604020202020204" pitchFamily="34" charset="0"/>
              </a:rPr>
              <a:t>To earn the MCSE, students must select one additional elective (not used in the MCSA pool) from this pool.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993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Configuring Azure Web App Custom Domain Name: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http://go.microsoft.com/fwlink/?LinkID=510179</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Domain Names</a:t>
            </a:r>
          </a:p>
          <a:p>
            <a:r>
              <a:rPr lang="en-GB" sz="1200" b="0" i="0" u="none" strike="noStrike" kern="1200" baseline="0">
                <a:solidFill>
                  <a:schemeClr val="tx1"/>
                </a:solidFill>
                <a:latin typeface="+mn-lt"/>
                <a:ea typeface="+mn-ea"/>
                <a:cs typeface="+mn-cs"/>
              </a:rPr>
              <a:t>When you create a new App, a subdomain of the azurewebsites.net domain is assigned by using the following format:</a:t>
            </a:r>
          </a:p>
          <a:p>
            <a:r>
              <a:rPr lang="en-GB" sz="1200" b="0" i="0" u="none" strike="noStrike" kern="1200" baseline="0">
                <a:solidFill>
                  <a:schemeClr val="tx1"/>
                </a:solidFill>
                <a:latin typeface="+mn-lt"/>
                <a:ea typeface="+mn-ea"/>
                <a:cs typeface="+mn-cs"/>
              </a:rPr>
              <a:t>[</a:t>
            </a:r>
            <a:r>
              <a:rPr lang="en-GB" sz="1200" b="0" i="1" u="none" strike="noStrike" kern="1200" baseline="0">
                <a:solidFill>
                  <a:schemeClr val="tx1"/>
                </a:solidFill>
                <a:latin typeface="+mn-lt"/>
                <a:ea typeface="+mn-ea"/>
                <a:cs typeface="+mn-cs"/>
              </a:rPr>
              <a:t>http|https</a:t>
            </a:r>
            <a:r>
              <a:rPr lang="en-GB" sz="1200" b="0" i="0" u="none" strike="noStrike" kern="1200" baseline="0">
                <a:solidFill>
                  <a:schemeClr val="tx1"/>
                </a:solidFill>
                <a:latin typeface="+mn-lt"/>
                <a:ea typeface="+mn-ea"/>
                <a:cs typeface="+mn-cs"/>
              </a:rPr>
              <a:t>]://&lt;</a:t>
            </a:r>
            <a:r>
              <a:rPr lang="en-GB" sz="1200" b="0" i="1" u="none" strike="noStrike" kern="1200" baseline="0">
                <a:solidFill>
                  <a:schemeClr val="tx1"/>
                </a:solidFill>
                <a:latin typeface="+mn-lt"/>
                <a:ea typeface="+mn-ea"/>
                <a:cs typeface="+mn-cs"/>
              </a:rPr>
              <a:t>sitename</a:t>
            </a:r>
            <a:r>
              <a:rPr lang="en-GB" sz="1200" b="0" i="0" u="none" strike="noStrike" kern="1200" baseline="0">
                <a:solidFill>
                  <a:schemeClr val="tx1"/>
                </a:solidFill>
                <a:latin typeface="+mn-lt"/>
                <a:ea typeface="+mn-ea"/>
                <a:cs typeface="+mn-cs"/>
              </a:rPr>
              <a:t>&gt;</a:t>
            </a:r>
            <a:r>
              <a:rPr lang="en-GB" sz="1200" b="1" i="0" u="none" strike="noStrike" kern="1200" baseline="0">
                <a:solidFill>
                  <a:schemeClr val="tx1"/>
                </a:solidFill>
                <a:latin typeface="+mn-lt"/>
                <a:ea typeface="+mn-ea"/>
                <a:cs typeface="+mn-cs"/>
              </a:rPr>
              <a:t>.</a:t>
            </a:r>
            <a:r>
              <a:rPr lang="en-GB" sz="1200" b="0" i="0" u="none" strike="noStrike" kern="1200" baseline="0">
                <a:solidFill>
                  <a:schemeClr val="tx1"/>
                </a:solidFill>
                <a:latin typeface="+mn-lt"/>
                <a:ea typeface="+mn-ea"/>
                <a:cs typeface="+mn-cs"/>
              </a:rPr>
              <a:t>azuresites.net</a:t>
            </a:r>
          </a:p>
          <a:p>
            <a:r>
              <a:rPr lang="en-GB" sz="1200" b="0" i="0" u="none" strike="noStrike" kern="1200" baseline="0">
                <a:solidFill>
                  <a:schemeClr val="tx1"/>
                </a:solidFill>
                <a:latin typeface="+mn-lt"/>
                <a:ea typeface="+mn-ea"/>
                <a:cs typeface="+mn-cs"/>
              </a:rPr>
              <a:t>Azure also assigns a virtual Internet Protocol (IP) address for the same App instance. You can choose to use a custom domain name for your Web App and configure the custom domain name in the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5799C46-BBE1-4626-8928-75E6E680A4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5EFB5F2-798E-40B4-8EDE-EBDD70637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543833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Design Web Apps for Scalability and Performance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Scale up an app in Azure</a:t>
            </a:r>
          </a:p>
          <a:p>
            <a:r>
              <a:rPr lang="en-US"/>
              <a:t>https://docs.microsoft.com/en-us/azure/app-service-web/web-sites-scale</a:t>
            </a:r>
          </a:p>
          <a:p>
            <a:endParaRPr lang="en-US"/>
          </a:p>
          <a:p>
            <a:r>
              <a:rPr lang="en-US" b="1"/>
              <a:t>Scale instance count manually or automatically</a:t>
            </a:r>
          </a:p>
          <a:p>
            <a:r>
              <a:rPr lang="en-US"/>
              <a:t>https://docs.microsoft.com/en-us/azure/monitoring-and-diagnostics/insights-how-to-scale?toc=%2fazure%2fapp-service-web%2ftoc.json</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101</a:t>
            </a:fld>
            <a:endParaRPr lang="en-US"/>
          </a:p>
        </p:txBody>
      </p:sp>
    </p:spTree>
    <p:extLst>
      <p:ext uri="{BB962C8B-B14F-4D97-AF65-F5344CB8AC3E}">
        <p14:creationId xmlns:p14="http://schemas.microsoft.com/office/powerpoint/2010/main" val="2221778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Deep-Dive into Web App Scaling:</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 not spend a lot of time describing the methods on this slide. These specific methods can change as the portal is updated.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that autoscaling is available only for Standard app service plans.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Autoscaling Apps</a:t>
            </a:r>
          </a:p>
          <a:p>
            <a:r>
              <a:rPr lang="en-GB" sz="1200" b="0" i="0" u="none" strike="noStrike" kern="1200" baseline="0">
                <a:solidFill>
                  <a:schemeClr val="tx1"/>
                </a:solidFill>
                <a:latin typeface="+mn-lt"/>
                <a:ea typeface="+mn-ea"/>
                <a:cs typeface="+mn-cs"/>
              </a:rPr>
              <a:t>In many distributed application scenarios, you might want to scale out (horizontally) your application by increasing the number of instances of the application. Using the built-in load balancer, you can spread the load for your web application across multiple instances. This minimizes the per instance cost and ensures that your application meets the increasing demand from client devices or browsers.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With unpredictable application workloads, you can sometimes end up overestimating or underestimating the number of Apps that are needed to provide the best user experience.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BCA6B98-9764-4460-B607-6495A71501D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C503F9A-29C7-4DAE-AE48-20F962D75D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945047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Provide examples of situations where you might want to auto-scale your Web App by utilization. A good example will be a App with an unpredictable usage pattern that is bursts.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4CA4899-4DCD-4964-992A-170CB810E09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BA4C634-AA9D-4AC3-92B4-45A6E6D393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734260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1"/>
              <a:t>Azure Web Sites : Scaling Your Web Application with Azure Web Sites</a:t>
            </a:r>
          </a:p>
          <a:p>
            <a:r>
              <a:rPr lang="en-US"/>
              <a:t>https://msdn.microsoft.com/en-us/magazine/dn786914.aspx</a:t>
            </a:r>
          </a:p>
          <a:p>
            <a:endParaRPr lang="en-US"/>
          </a:p>
          <a:p>
            <a:endParaRPr lang="en-US"/>
          </a:p>
          <a:p>
            <a:r>
              <a:rPr lang="en-US"/>
              <a:t>Deploy Azure Web Apps to Multiple Regions for High Availability</a:t>
            </a:r>
          </a:p>
          <a:p>
            <a:endParaRPr lang="en-US"/>
          </a:p>
          <a:p>
            <a:r>
              <a:rPr lang="en-US" b="1"/>
              <a:t>Controlling Azure web app traffic with Azure Traffic Manager</a:t>
            </a:r>
          </a:p>
          <a:p>
            <a:r>
              <a:rPr lang="en-US"/>
              <a:t>https://docs.microsoft.com/en-us/azure/app-service-web/web-sites-traffic-manager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Add a Content Delivery Network (CDN) to an Azure App Service</a:t>
            </a:r>
          </a:p>
          <a:p>
            <a:r>
              <a:rPr lang="en-US"/>
              <a:t>https://docs.microsoft.com/en-us/azure/app-service-web/app-service-web-tutorial-content-delivery-network</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104</a:t>
            </a:fld>
            <a:endParaRPr lang="en-US"/>
          </a:p>
        </p:txBody>
      </p:sp>
    </p:spTree>
    <p:extLst>
      <p:ext uri="{BB962C8B-B14F-4D97-AF65-F5344CB8AC3E}">
        <p14:creationId xmlns:p14="http://schemas.microsoft.com/office/powerpoint/2010/main" val="12093562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EE6F48D-D508-4EDB-93EA-DAA3CC3CA30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E206C5-4A80-42B2-BABD-9ECD87DF698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33270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After developing a web application, you can use Web Deploy to publish the application to Azure. By using the publish wizard in Visual Studio, you can customize the configuration settings and connection strings</a:t>
            </a:r>
          </a:p>
          <a:p>
            <a:r>
              <a:rPr lang="en-GB" sz="1200" b="0" i="0" u="none" strike="noStrike" kern="1200" baseline="0">
                <a:solidFill>
                  <a:schemeClr val="tx1"/>
                </a:solidFill>
                <a:latin typeface="+mn-lt"/>
                <a:ea typeface="+mn-ea"/>
                <a:cs typeface="+mn-cs"/>
              </a:rPr>
              <a:t>before you publish the web application. This lesson will focus on the deployment options for App Service Apps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how to publish a web application by using the publish wizard in Visual Studio.</a:t>
            </a:r>
          </a:p>
          <a:p>
            <a:r>
              <a:rPr lang="en-GB" sz="1200" b="0" i="0" u="none" strike="noStrike" kern="1200" baseline="0">
                <a:solidFill>
                  <a:schemeClr val="tx1"/>
                </a:solidFill>
                <a:latin typeface="+mn-lt"/>
                <a:ea typeface="+mn-ea"/>
                <a:cs typeface="+mn-cs"/>
              </a:rPr>
              <a:t>• Describe how to transform the configuration settings of your web application.</a:t>
            </a:r>
          </a:p>
          <a:p>
            <a:r>
              <a:rPr lang="en-GB" sz="1200" b="0" i="0" u="none" strike="noStrike" kern="1200" baseline="0">
                <a:solidFill>
                  <a:schemeClr val="tx1"/>
                </a:solidFill>
                <a:latin typeface="+mn-lt"/>
                <a:ea typeface="+mn-ea"/>
                <a:cs typeface="+mn-cs"/>
              </a:rPr>
              <a:t>• Describe the difference between the standard Release and Debug builds.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F2A72-0AEC-4C91-B903-56D7EA7349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7BE64C6-0B49-4C27-8F6C-06EA0C183F0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55144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Describe different deployment options for App Service apps.</a:t>
            </a:r>
          </a:p>
          <a:p>
            <a:pPr>
              <a:lnSpc>
                <a:spcPct val="107000"/>
              </a:lnSpc>
              <a:spcAft>
                <a:spcPts val="800"/>
              </a:spcAft>
            </a:pPr>
            <a:r>
              <a:rPr lang="en-US" sz="1000" b="1">
                <a:latin typeface="Segoe UI" panose="020B0502040204020203" pitchFamily="34" charset="0"/>
                <a:ea typeface="Calibri" panose="020F0502020204030204" pitchFamily="34" charset="0"/>
                <a:cs typeface="Times New Roman" panose="02020603050405020304" pitchFamily="18" charset="0"/>
              </a:rPr>
              <a:t>Question</a:t>
            </a: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Given the flexibility that you have when choosing an app-hosting model in Azure, what key factors will influence your decision?</a:t>
            </a:r>
          </a:p>
          <a:p>
            <a:pPr>
              <a:lnSpc>
                <a:spcPct val="107000"/>
              </a:lnSpc>
              <a:spcAft>
                <a:spcPts val="800"/>
              </a:spcAft>
            </a:pPr>
            <a:r>
              <a:rPr lang="en-US" sz="1000" b="1">
                <a:latin typeface="Segoe UI" panose="020B0502040204020203" pitchFamily="34" charset="0"/>
                <a:ea typeface="Calibri" panose="020F0502020204030204" pitchFamily="34" charset="0"/>
                <a:cs typeface="Times New Roman" panose="02020603050405020304" pitchFamily="18" charset="0"/>
              </a:rPr>
              <a:t>Answer</a:t>
            </a: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You can run your apps in Azure by using:</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An app service.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 cloud service.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Segoe UI" panose="020B0502040204020203" pitchFamily="34" charset="0"/>
                <a:ea typeface="Times New Roman" panose="02020603050405020304" pitchFamily="18" charset="0"/>
                <a:cs typeface="Times New Roman" panose="02020603050405020304" pitchFamily="18" charset="0"/>
              </a:rPr>
              <a:t>An Azure virtual machine (VM).</a:t>
            </a: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Your choice of hosting model depends on several factors, such as the level of control you want to maintain over the hosting environment and your ability to customize apps. You get full control of apps when they run in an Azure VM. App services are optimized for running web-based applications. As an example of a PaaS service, they eliminate the need to maintain virtual machines and web server software. By using App Service, you can quickly provision apps and integrate them with Visual Studio. This option is generally more economical than Azure VMs. However, in more complex scenarios, PaaS cloud services provide better scalability because they can scale web and worker roles independently.</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107</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208601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Focus on how you can use Web Deploy to create a package for your Web App. You can use the Web Deploy package to specify not only the content and files for your web application, but also the configuration settings that should be changed on the target IIS instance. You also can specify the possible changes and migrations to external resources such as SQL Server. After you specify these changes and setting, an administrator can directly deploy the Web App on a machine with IIS or remotely deploy it by using the IIS Web Management Service (WMSvc).</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Web Apps use Web Deploy as the preferred method for publishing a web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1FD059-46EC-47C3-B87E-0FB28A4D2E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999F31-112E-469E-BD76-FE4ACAAA0D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416243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Compare Web Deploy and FTP. Describe different methods of automating deployments.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109</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85605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371882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This slide includes many of the settings that appear in a web app’s </a:t>
            </a:r>
            <a:r>
              <a:rPr lang="en-US" sz="1000" b="1">
                <a:latin typeface="Segoe UI" panose="020B0502040204020203" pitchFamily="34" charset="0"/>
                <a:ea typeface="Calibri" panose="020F0502020204030204" pitchFamily="34" charset="0"/>
                <a:cs typeface="Times New Roman" panose="02020603050405020304" pitchFamily="18" charset="0"/>
              </a:rPr>
              <a:t>Application settings</a:t>
            </a:r>
            <a:r>
              <a:rPr lang="en-US" sz="1000">
                <a:latin typeface="Segoe UI" panose="020B0502040204020203" pitchFamily="34" charset="0"/>
                <a:ea typeface="Calibri" panose="020F0502020204030204" pitchFamily="34" charset="0"/>
                <a:cs typeface="Times New Roman" panose="02020603050405020304" pitchFamily="18" charset="0"/>
              </a:rPr>
              <a:t> blade. </a:t>
            </a:r>
          </a:p>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Consider showing this blade to students as you talk about each setting. Also mention diagnostic logs as well as authentication and authorization settings.</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a:solidFill>
                  <a:schemeClr val="tx1"/>
                </a:solidFill>
                <a:effectLst/>
                <a:ea typeface="+mn-ea"/>
                <a:cs typeface="+mn-cs"/>
              </a:rPr>
              <a:t>Handler mappings</a:t>
            </a:r>
          </a:p>
          <a:p>
            <a:r>
              <a:rPr lang="en-US" sz="1200" b="0" i="0" kern="1200">
                <a:solidFill>
                  <a:schemeClr val="tx1"/>
                </a:solidFill>
                <a:effectLst/>
                <a:ea typeface="+mn-ea"/>
                <a:cs typeface="+mn-cs"/>
              </a:rPr>
              <a:t>Use this area to add custom script processors to handle requests for specific file extensions</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r>
              <a:rPr lang="en-US" sz="1200" b="0" i="0" kern="1200">
                <a:solidFill>
                  <a:schemeClr val="tx1"/>
                </a:solidFill>
                <a:effectLst/>
                <a:ea typeface="+mn-ea"/>
                <a:cs typeface="+mn-cs"/>
              </a:rPr>
              <a:t>Virtual applications and directories</a:t>
            </a:r>
          </a:p>
          <a:p>
            <a:r>
              <a:rPr lang="en-US" sz="1200" b="0" i="0" kern="1200">
                <a:solidFill>
                  <a:schemeClr val="tx1"/>
                </a:solidFill>
                <a:effectLst/>
                <a:ea typeface="+mn-ea"/>
                <a:cs typeface="+mn-cs"/>
              </a:rPr>
              <a:t>To configure virtual applications and directories, specify each virtual directory and its corresponding physical path relative to the website root. Optionally, you can select the </a:t>
            </a:r>
            <a:r>
              <a:rPr lang="en-US" sz="1200" b="1" i="0" kern="1200">
                <a:solidFill>
                  <a:schemeClr val="tx1"/>
                </a:solidFill>
                <a:effectLst/>
                <a:ea typeface="+mn-ea"/>
                <a:cs typeface="+mn-cs"/>
              </a:rPr>
              <a:t>Application</a:t>
            </a:r>
            <a:r>
              <a:rPr lang="en-US" sz="1200" b="0" i="0" kern="1200">
                <a:solidFill>
                  <a:schemeClr val="tx1"/>
                </a:solidFill>
                <a:effectLst/>
                <a:ea typeface="+mn-ea"/>
                <a:cs typeface="+mn-cs"/>
              </a:rPr>
              <a:t> checkbox to mark a virtual directory as an application.</a:t>
            </a: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hlinkClick r:id="rId3"/>
              </a:rPr>
              <a:t>https://docs.microsoft.com/en-us/azure/app-service/web-sites-configure</a:t>
            </a:r>
            <a:endParaRPr lang="en-US" sz="1000"/>
          </a:p>
          <a:p>
            <a:pPr>
              <a:lnSpc>
                <a:spcPct val="107000"/>
              </a:lnSpc>
              <a:spcAft>
                <a:spcPts val="800"/>
              </a:spcAft>
            </a:pPr>
            <a:endParaRPr lang="en-US" sz="1000">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110</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602046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how these settings are injected by the host into an ASP.NET web application during startup. It is possible to access the </a:t>
            </a:r>
            <a:r>
              <a:rPr lang="en-US" sz="1000" i="1">
                <a:latin typeface="Arial" panose="020B0604020202020204" pitchFamily="34" charset="0"/>
                <a:ea typeface="Calibri" panose="020F0502020204030204" pitchFamily="34" charset="0"/>
                <a:cs typeface="Times New Roman" panose="02020603050405020304" pitchFamily="18" charset="0"/>
              </a:rPr>
              <a:t>appsettings</a:t>
            </a:r>
            <a:r>
              <a:rPr lang="en-US" sz="1000">
                <a:latin typeface="Arial" panose="020B0604020202020204" pitchFamily="34" charset="0"/>
                <a:ea typeface="Calibri" panose="020F0502020204030204" pitchFamily="34" charset="0"/>
                <a:cs typeface="Times New Roman" panose="02020603050405020304" pitchFamily="18" charset="0"/>
              </a:rPr>
              <a:t> and </a:t>
            </a:r>
            <a:r>
              <a:rPr lang="en-US" sz="1000" i="1">
                <a:latin typeface="Arial" panose="020B0604020202020204" pitchFamily="34" charset="0"/>
                <a:ea typeface="Calibri" panose="020F0502020204030204" pitchFamily="34" charset="0"/>
                <a:cs typeface="Times New Roman" panose="02020603050405020304" pitchFamily="18" charset="0"/>
              </a:rPr>
              <a:t>connectionStrings</a:t>
            </a:r>
            <a:r>
              <a:rPr lang="en-US" sz="1000">
                <a:latin typeface="Arial" panose="020B0604020202020204" pitchFamily="34" charset="0"/>
                <a:ea typeface="Calibri" panose="020F0502020204030204" pitchFamily="34" charset="0"/>
                <a:cs typeface="Times New Roman" panose="02020603050405020304" pitchFamily="18" charset="0"/>
              </a:rPr>
              <a:t> variables before these settings are injected.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These augment the values in your Web.config file appSettings and connectionStrings element[s].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68A4BC2-DB26-43DD-89FB-5C6FB17493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DB94B6-8EBC-48CF-A5FD-CA9B31A9D94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203796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44135C2-6C84-4C20-B2AC-CC3718FF6E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80BDF71-B9CF-4AFF-90CC-098DAD333F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03962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Update Azure Web Apps with Minimal Downtime</a:t>
            </a:r>
          </a:p>
          <a:p>
            <a:endParaRPr lang="en-US"/>
          </a:p>
          <a:p>
            <a:r>
              <a:rPr lang="en-US" b="1"/>
              <a:t>Set up staging environments in Azure App Service</a:t>
            </a:r>
          </a:p>
          <a:p>
            <a:r>
              <a:rPr lang="en-US"/>
              <a:t>https://docs.microsoft.com/en-us/azure/app-service-web/web-sites-staged-publishing</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113</a:t>
            </a:fld>
            <a:endParaRPr lang="en-US"/>
          </a:p>
        </p:txBody>
      </p:sp>
    </p:spTree>
    <p:extLst>
      <p:ext uri="{BB962C8B-B14F-4D97-AF65-F5344CB8AC3E}">
        <p14:creationId xmlns:p14="http://schemas.microsoft.com/office/powerpoint/2010/main" val="599419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114</a:t>
            </a:fld>
            <a:endParaRPr lang="en-US"/>
          </a:p>
        </p:txBody>
      </p:sp>
    </p:spTree>
    <p:extLst>
      <p:ext uri="{BB962C8B-B14F-4D97-AF65-F5344CB8AC3E}">
        <p14:creationId xmlns:p14="http://schemas.microsoft.com/office/powerpoint/2010/main" val="11248096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115</a:t>
            </a:fld>
            <a:endParaRPr lang="en-US"/>
          </a:p>
        </p:txBody>
      </p:sp>
    </p:spTree>
    <p:extLst>
      <p:ext uri="{BB962C8B-B14F-4D97-AF65-F5344CB8AC3E}">
        <p14:creationId xmlns:p14="http://schemas.microsoft.com/office/powerpoint/2010/main" val="663738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Application and site logging are useful for generating data to help diagnose faults and poor performance. However, you should emphasize that web apps run faster when you are logging less diagnostic information. Therefore, when you investigate a specific problem, increase the application or site diagnostic levels, but when you are tuning for performance, log as little information as necessary.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116</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8617724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Segoe UI" panose="020B0502040204020203" pitchFamily="34" charset="0"/>
                <a:ea typeface="Calibri" panose="020F0502020204030204" pitchFamily="34" charset="0"/>
                <a:cs typeface="Times New Roman" panose="02020603050405020304" pitchFamily="18" charset="0"/>
              </a:rPr>
              <a:t>Describe different ways of managing and viewing diagnostic logs. Explain how to configure alerts.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pPr/>
              <a:t>117</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492301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Web Server might have gone down</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Database server might also have gone down.</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Network issues</a:t>
            </a:r>
          </a:p>
          <a:p>
            <a:pPr algn="l">
              <a:buFont typeface="Arial" panose="020B0604020202020204" pitchFamily="34" charset="0"/>
              <a:buChar char="•"/>
            </a:pPr>
            <a:r>
              <a:rPr lang="en-US" sz="1000" b="0" i="0" u="none" strike="noStrike">
                <a:solidFill>
                  <a:srgbClr val="111111"/>
                </a:solidFill>
                <a:effectLst/>
                <a:latin typeface="Segoe UI" panose="020B0502040204020203" pitchFamily="34" charset="0"/>
                <a:cs typeface="Segoe UI" panose="020B0502040204020203" pitchFamily="34" charset="0"/>
              </a:rPr>
              <a:t>DNS issues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118</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18932523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gn="l"/>
            <a:r>
              <a:rPr lang="en-US" sz="1000" b="0" i="0" u="none" strike="noStrike">
                <a:solidFill>
                  <a:srgbClr val="000000"/>
                </a:solidFill>
                <a:effectLst/>
                <a:latin typeface="Segoe UI" panose="020B0502040204020203" pitchFamily="34" charset="0"/>
                <a:cs typeface="Segoe UI" panose="020B0502040204020203" pitchFamily="34" charset="0"/>
              </a:rPr>
              <a:t>You can receive an alert based on monitoring metrics for, or events on, your Azure services. </a:t>
            </a:r>
          </a:p>
          <a:p>
            <a:pPr algn="l">
              <a:buFont typeface="Arial" panose="020B0604020202020204" pitchFamily="34" charset="0"/>
              <a:buChar char="•"/>
            </a:pPr>
            <a:r>
              <a:rPr lang="en-US" sz="1000" b="1" i="0" u="none" strike="noStrike">
                <a:solidFill>
                  <a:srgbClr val="000000"/>
                </a:solidFill>
                <a:effectLst/>
                <a:latin typeface="Segoe UI" panose="020B0502040204020203" pitchFamily="34" charset="0"/>
                <a:cs typeface="Segoe UI" panose="020B0502040204020203" pitchFamily="34" charset="0"/>
              </a:rPr>
              <a:t>Metric values</a:t>
            </a:r>
            <a:r>
              <a:rPr lang="en-US" sz="1000" b="0" i="0" u="none" strike="noStrike">
                <a:solidFill>
                  <a:srgbClr val="000000"/>
                </a:solidFill>
                <a:effectLst/>
                <a:latin typeface="Segoe UI" panose="020B0502040204020203" pitchFamily="34" charset="0"/>
                <a:cs typeface="Segoe UI" panose="020B0502040204020203" pitchFamily="34" charset="0"/>
              </a:rPr>
              <a:t> - The alert triggers when the value of a specified metric crosses a threshold you assign in either direction. That is, it triggers both when the condition is first met and then afterwards when that condition is no longer being met. </a:t>
            </a:r>
          </a:p>
          <a:p>
            <a:pPr algn="l">
              <a:buFont typeface="Arial" panose="020B0604020202020204" pitchFamily="34" charset="0"/>
              <a:buChar char="•"/>
            </a:pPr>
            <a:r>
              <a:rPr lang="en-US" sz="1000" b="1" i="0" u="none" strike="noStrike">
                <a:solidFill>
                  <a:srgbClr val="000000"/>
                </a:solidFill>
                <a:effectLst/>
                <a:latin typeface="Segoe UI" panose="020B0502040204020203" pitchFamily="34" charset="0"/>
                <a:cs typeface="Segoe UI" panose="020B0502040204020203" pitchFamily="34" charset="0"/>
              </a:rPr>
              <a:t>Activity log events</a:t>
            </a:r>
            <a:r>
              <a:rPr lang="en-US" sz="1000" b="0" i="0" u="none" strike="noStrike">
                <a:solidFill>
                  <a:srgbClr val="000000"/>
                </a:solidFill>
                <a:effectLst/>
                <a:latin typeface="Segoe UI" panose="020B0502040204020203" pitchFamily="34" charset="0"/>
                <a:cs typeface="Segoe UI" panose="020B0502040204020203" pitchFamily="34" charset="0"/>
              </a:rPr>
              <a:t> - An alert can trigger on </a:t>
            </a:r>
            <a:r>
              <a:rPr lang="en-US" sz="1000" b="0" i="1" u="none" strike="noStrike">
                <a:solidFill>
                  <a:srgbClr val="000000"/>
                </a:solidFill>
                <a:effectLst/>
                <a:latin typeface="Segoe UI" panose="020B0502040204020203" pitchFamily="34" charset="0"/>
                <a:cs typeface="Segoe UI" panose="020B0502040204020203" pitchFamily="34" charset="0"/>
              </a:rPr>
              <a:t>every</a:t>
            </a:r>
            <a:r>
              <a:rPr lang="en-US" sz="1000" b="0" i="0" u="none" strike="noStrike">
                <a:solidFill>
                  <a:srgbClr val="000000"/>
                </a:solidFill>
                <a:effectLst/>
                <a:latin typeface="Segoe UI" panose="020B0502040204020203" pitchFamily="34" charset="0"/>
                <a:cs typeface="Segoe UI" panose="020B0502040204020203" pitchFamily="34" charset="0"/>
              </a:rPr>
              <a:t> event, or, only when certain events occurs. Learn more about </a:t>
            </a:r>
            <a:r>
              <a:rPr lang="en-US" sz="1000" b="0" i="0" u="none" strike="noStrike">
                <a:solidFill>
                  <a:srgbClr val="0050C5"/>
                </a:solidFill>
                <a:effectLst/>
                <a:latin typeface="Segoe UI" panose="020B0502040204020203" pitchFamily="34" charset="0"/>
                <a:cs typeface="Segoe UI" panose="020B0502040204020203" pitchFamily="34" charset="0"/>
                <a:hlinkClick r:id="rId3"/>
              </a:rPr>
              <a:t>activity log alerts</a:t>
            </a:r>
            <a:r>
              <a:rPr lang="en-US" sz="1000" b="0" i="0" u="none" strike="noStrike">
                <a:solidFill>
                  <a:srgbClr val="000000"/>
                </a:solidFill>
                <a:effectLst/>
                <a:latin typeface="Segoe UI" panose="020B0502040204020203" pitchFamily="34" charset="0"/>
                <a:cs typeface="Segoe UI" panose="020B0502040204020203" pitchFamily="34" charset="0"/>
              </a:rPr>
              <a:t>.</a:t>
            </a:r>
          </a:p>
          <a:p>
            <a:pPr algn="l"/>
            <a:r>
              <a:rPr lang="en-US" sz="1000" b="0" i="0" u="none" strike="noStrike">
                <a:solidFill>
                  <a:srgbClr val="000000"/>
                </a:solidFill>
                <a:effectLst/>
                <a:latin typeface="Segoe UI" panose="020B0502040204020203" pitchFamily="34" charset="0"/>
                <a:cs typeface="Segoe UI" panose="020B0502040204020203" pitchFamily="34" charset="0"/>
              </a:rPr>
              <a:t>You can configure a metric alert to do the following when it triggers: </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send email notifications to the service administrator and co-administrators</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send email to additional emails that you specify.</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call a webhook</a:t>
            </a:r>
          </a:p>
          <a:p>
            <a:pPr algn="l">
              <a:buFont typeface="Arial" panose="020B0604020202020204" pitchFamily="34" charset="0"/>
              <a:buChar char="•"/>
            </a:pPr>
            <a:r>
              <a:rPr lang="en-US" sz="1000" b="0" i="0" u="none" strike="noStrike">
                <a:solidFill>
                  <a:srgbClr val="000000"/>
                </a:solidFill>
                <a:effectLst/>
                <a:latin typeface="Segoe UI" panose="020B0502040204020203" pitchFamily="34" charset="0"/>
                <a:cs typeface="Segoe UI" panose="020B0502040204020203" pitchFamily="34" charset="0"/>
              </a:rPr>
              <a:t>start execution of an Azure runbook (only from the Azure portal)</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Segoe UI" panose="020B0502040204020203" pitchFamily="34" charset="0"/>
              </a:rPr>
              <a:t>119</a:t>
            </a:fld>
            <a:endParaRPr lang="en-US" b="0">
              <a:latin typeface="Segoe UI" panose="020B0502040204020203" pitchFamily="34"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Segoe UI" panose="020B0502040204020203" pitchFamily="34" charset="0"/>
              </a:rPr>
              <a:t>5: Implementing Azure App Service</a:t>
            </a:r>
          </a:p>
        </p:txBody>
      </p:sp>
    </p:spTree>
    <p:extLst>
      <p:ext uri="{BB962C8B-B14F-4D97-AF65-F5344CB8AC3E}">
        <p14:creationId xmlns:p14="http://schemas.microsoft.com/office/powerpoint/2010/main" val="330244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module is a recap of the Microsoft Azure services and features that students should already be familiar with before taking this course. The Azure Portals lesson ensures that all students, experienced or novice, have the same understanding of the Azure Portal.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9EFBB21-B9D3-42F7-8527-D22155419A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514A3A-0D0B-4E15-9A9E-AFB6657EB4A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846563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2D3CC9C-901F-49B5-B3A0-3A69D02B0A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38EBE7E-AB5D-4E10-A314-12F219F7114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71773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make this vision a reality, we Cortana Intelligence Suite – a suite of services in Intelligent cloud that transform data into intelligent insights and actions. </a:t>
            </a:r>
            <a:endParaRPr lang="en-US"/>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Arial"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10/4/2018 3:00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rPr>
              <a:pPr marL="0" marR="0" lvl="0" indent="0" algn="r" defTabSz="950409"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2622537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Dynamic web applications must store the data that is being managed and manipulated by end users. ASP.NET technologies such as ADO.NET and Entity Framework provide a way for accessing data in SQL Server. In the cloud, the Microsoft Azure platform provides a database as a service offering that allows developers to use SQL in the same way as they would in an on-premises location. Lesson 1, “Azure SQL Database Overview,” describes the Azure SQL Database service and reasons you would consider using it. Lesson 2, “Managing SQL Databases in Azure,” describes the familiar and new management tools that are available for use with a SQL database that is hosted in Azure. Lesson 3, “Azure SQL Database Tools,” describes the SQL Server Data Tools (SSDT) templates, panes, and projects that are available in Microsoft Visual Studio 2013. Lesson 4, “Securing and Recovering an Azure SQL Database Instance,” describes the recovery scenarios relevant in Azure SQL Database. Lesson 5, “Azure Database for MySQL and PostgreSQL,” introduces the two managed database options for PostgreSQL and MySQL hosting.</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difference between Azure SQL Database editions.</a:t>
            </a:r>
          </a:p>
          <a:p>
            <a:r>
              <a:rPr lang="en-GB" sz="1200" b="0" i="0" u="none" strike="noStrike" kern="1200" baseline="0">
                <a:solidFill>
                  <a:schemeClr val="tx1"/>
                </a:solidFill>
                <a:latin typeface="+mn-lt"/>
                <a:ea typeface="+mn-ea"/>
                <a:cs typeface="+mn-cs"/>
              </a:rPr>
              <a:t>• Explain some of the advantages and disadvantages of hosting databases in Azure SQL Database.</a:t>
            </a:r>
          </a:p>
          <a:p>
            <a:r>
              <a:rPr lang="en-GB" sz="1200" b="0" i="0" u="none" strike="noStrike" kern="1200" baseline="0">
                <a:solidFill>
                  <a:schemeClr val="tx1"/>
                </a:solidFill>
                <a:latin typeface="+mn-lt"/>
                <a:ea typeface="+mn-ea"/>
                <a:cs typeface="+mn-cs"/>
              </a:rPr>
              <a:t>• Explain some of the advantages and disadvantages of hosting databases in a SQL Server installation on a virtual machine in Azure.</a:t>
            </a:r>
          </a:p>
          <a:p>
            <a:r>
              <a:rPr lang="en-GB" sz="1200" b="0" i="0" u="none" strike="noStrike" kern="1200" baseline="0">
                <a:solidFill>
                  <a:schemeClr val="tx1"/>
                </a:solidFill>
                <a:latin typeface="+mn-lt"/>
                <a:ea typeface="+mn-ea"/>
                <a:cs typeface="+mn-cs"/>
              </a:rPr>
              <a:t>• Describe the tools that you can use to manage Azure SQL Database.</a:t>
            </a:r>
          </a:p>
          <a:p>
            <a:r>
              <a:rPr lang="en-GB" sz="1200" b="0" i="0" u="none" strike="noStrike" kern="1200" baseline="0">
                <a:solidFill>
                  <a:schemeClr val="tx1"/>
                </a:solidFill>
                <a:latin typeface="+mn-lt"/>
                <a:ea typeface="+mn-ea"/>
                <a:cs typeface="+mn-cs"/>
              </a:rPr>
              <a:t>• Implement a high-availability solution with Azure SQL Database.</a:t>
            </a:r>
          </a:p>
          <a:p>
            <a:r>
              <a:rPr lang="en-GB" sz="1200" b="0" i="0" u="none" strike="noStrike" kern="1200" baseline="0">
                <a:solidFill>
                  <a:schemeClr val="tx1"/>
                </a:solidFill>
                <a:latin typeface="+mn-lt"/>
                <a:ea typeface="+mn-ea"/>
                <a:cs typeface="+mn-cs"/>
              </a:rPr>
              <a:t>• Describe the Azure Database for MySQL and PostgreSQL services.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736F2D3-801A-4603-BCB5-A0021C5C94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D871A3D-363D-4E53-AACE-4BB57D7283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15352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SQL Database provides a database-as-a-service offering that allows you to take advantage of many features that are familiar to developers and administrators who worked with SQL Server. SQL Database</a:t>
            </a:r>
          </a:p>
          <a:p>
            <a:r>
              <a:rPr lang="en-GB" sz="1200" b="0" i="0" u="none" strike="noStrike" kern="1200" baseline="0">
                <a:solidFill>
                  <a:schemeClr val="tx1"/>
                </a:solidFill>
                <a:latin typeface="+mn-lt"/>
                <a:ea typeface="+mn-ea"/>
                <a:cs typeface="+mn-cs"/>
              </a:rPr>
              <a:t>exposes a tabular data stream (TDS) endpoint so that you can use many of your existing tools to connect to and manage your SQL Database instance.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SQL Database service, some of the advantages of using this service, and some of the considerations for selecting between the SQL Database service and SQL Server on a virtual machine in</a:t>
            </a:r>
          </a:p>
          <a:p>
            <a:r>
              <a:rPr lang="en-GB" sz="1200" b="0" i="0" u="none" strike="noStrike" kern="1200" baseline="0">
                <a:solidFill>
                  <a:schemeClr val="tx1"/>
                </a:solidFill>
                <a:latin typeface="+mn-lt"/>
                <a:ea typeface="+mn-ea"/>
                <a:cs typeface="+mn-cs"/>
              </a:rPr>
              <a:t>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SQL Database service.</a:t>
            </a:r>
          </a:p>
          <a:p>
            <a:r>
              <a:rPr lang="en-GB" sz="1200" b="0" i="0" u="none" strike="noStrike" kern="1200" baseline="0">
                <a:solidFill>
                  <a:schemeClr val="tx1"/>
                </a:solidFill>
                <a:latin typeface="+mn-lt"/>
                <a:ea typeface="+mn-ea"/>
                <a:cs typeface="+mn-cs"/>
              </a:rPr>
              <a:t>• Explain the advantages of using SQL Database.</a:t>
            </a:r>
          </a:p>
          <a:p>
            <a:r>
              <a:rPr lang="en-GB" sz="1200" b="0" i="0" u="none" strike="noStrike" kern="1200" baseline="0">
                <a:solidFill>
                  <a:schemeClr val="tx1"/>
                </a:solidFill>
                <a:latin typeface="+mn-lt"/>
                <a:ea typeface="+mn-ea"/>
                <a:cs typeface="+mn-cs"/>
              </a:rPr>
              <a:t>• Explain the advantages of using SQL Server that is installed on a Virtual Machine in Azure.</a:t>
            </a:r>
          </a:p>
          <a:p>
            <a:r>
              <a:rPr lang="en-GB" sz="1200" b="0" i="0" u="none" strike="noStrike" kern="1200" baseline="0">
                <a:solidFill>
                  <a:schemeClr val="tx1"/>
                </a:solidFill>
                <a:latin typeface="+mn-lt"/>
                <a:ea typeface="+mn-ea"/>
                <a:cs typeface="+mn-cs"/>
              </a:rPr>
              <a:t>• Compare the service tiers.</a:t>
            </a:r>
          </a:p>
          <a:p>
            <a:r>
              <a:rPr lang="en-GB" sz="1200" b="0" i="0" u="none" strike="noStrike" kern="1200" baseline="0">
                <a:solidFill>
                  <a:schemeClr val="tx1"/>
                </a:solidFill>
                <a:latin typeface="+mn-lt"/>
                <a:ea typeface="+mn-ea"/>
                <a:cs typeface="+mn-cs"/>
              </a:rPr>
              <a:t>• Describe the SQL Database editions.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89960E0-F09A-4CE3-AC75-97837404CC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0FFA340-F982-4E9D-944D-07B0051F5F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660145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SQL Database is a relational database as a service offering that provides predictable performance and a high degree of compatibility with existing management tools.</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Predictable Performance</a:t>
            </a:r>
          </a:p>
          <a:p>
            <a:r>
              <a:rPr lang="en-GB" sz="1200" b="0" i="0" u="none" strike="noStrike" kern="1200" baseline="0">
                <a:solidFill>
                  <a:schemeClr val="tx1"/>
                </a:solidFill>
                <a:latin typeface="+mn-lt"/>
                <a:ea typeface="+mn-ea"/>
                <a:cs typeface="+mn-cs"/>
              </a:rPr>
              <a:t>By using a consistent unit of measurement, such as Database Throughput Units, you can compare the expected service level for each performance tier that is offered in the SQL Database service.</a:t>
            </a:r>
          </a:p>
          <a:p>
            <a:r>
              <a:rPr lang="en-GB" sz="1200" b="0" i="0" u="none" strike="noStrike" kern="1200" baseline="0">
                <a:solidFill>
                  <a:schemeClr val="tx1"/>
                </a:solidFill>
                <a:latin typeface="+mn-lt"/>
                <a:ea typeface="+mn-ea"/>
                <a:cs typeface="+mn-cs"/>
              </a:rPr>
              <a:t>Consistent and predictable performance allows you to select a tier that very closely matches your application’s real-world utilization.</a:t>
            </a:r>
          </a:p>
          <a:p>
            <a:r>
              <a:rPr lang="en-GB" sz="1200" b="1" i="0" u="none" strike="noStrike" kern="1200" baseline="0">
                <a:solidFill>
                  <a:schemeClr val="tx1"/>
                </a:solidFill>
                <a:latin typeface="+mn-lt"/>
                <a:ea typeface="+mn-ea"/>
                <a:cs typeface="+mn-cs"/>
              </a:rPr>
              <a:t>High Compatibility</a:t>
            </a:r>
          </a:p>
          <a:p>
            <a:r>
              <a:rPr lang="en-GB" sz="1200" b="0" i="0" u="none" strike="noStrike" kern="1200" baseline="0">
                <a:solidFill>
                  <a:schemeClr val="tx1"/>
                </a:solidFill>
                <a:latin typeface="+mn-lt"/>
                <a:ea typeface="+mn-ea"/>
                <a:cs typeface="+mn-cs"/>
              </a:rPr>
              <a:t>A Tabular Data Stream (TDS) endpoint is provided for each logical server that is created in the SQL Database service. You can use existing SQL client applications and tools with SQL Database by using the TDS protocol.</a:t>
            </a:r>
          </a:p>
          <a:p>
            <a:r>
              <a:rPr lang="en-GB" sz="1200" b="1" i="0" u="none" strike="noStrike" kern="1200" baseline="0">
                <a:solidFill>
                  <a:schemeClr val="tx1"/>
                </a:solidFill>
                <a:latin typeface="+mn-lt"/>
                <a:ea typeface="+mn-ea"/>
                <a:cs typeface="+mn-cs"/>
              </a:rPr>
              <a:t>Simple Management</a:t>
            </a:r>
          </a:p>
          <a:p>
            <a:r>
              <a:rPr lang="en-GB" sz="1200" b="0" i="0" u="none" strike="noStrike" kern="1200" baseline="0">
                <a:solidFill>
                  <a:schemeClr val="tx1"/>
                </a:solidFill>
                <a:latin typeface="+mn-lt"/>
                <a:ea typeface="+mn-ea"/>
                <a:cs typeface="+mn-cs"/>
              </a:rPr>
              <a:t>Additional tools are available in Azure to manage databases that are created by SQL Database. A portal for managing database objects is available in the Azure Management Portal, which you can access by</a:t>
            </a:r>
          </a:p>
          <a:p>
            <a:r>
              <a:rPr lang="en-GB" sz="1200" b="0" i="0" u="none" strike="noStrike" kern="1200" baseline="0">
                <a:solidFill>
                  <a:schemeClr val="tx1"/>
                </a:solidFill>
                <a:latin typeface="+mn-lt"/>
                <a:ea typeface="+mn-ea"/>
                <a:cs typeface="+mn-cs"/>
              </a:rPr>
              <a:t>clicking the Manage button. You also can manage SQL Database instances by using the portals, REST API, Windows PowerShell, or the cross-platform command-line interface (Xplat CLI).</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1752847-467B-4C8E-8AFD-D4FA770C18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990DB52-6680-461D-AE18-D4F9A7EC0A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4839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686991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Start a discussion with the students on when they would need reserved resources. Some examples are applications that need predictable latency, handle many concurrent requests, or have a high-peak compute load.</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Remind the students that this doesn’t mean that Standard databases are slow. They are consistent in their performance and the Premium offerings are there for scenarios when more is needed.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Basic</a:t>
            </a:r>
            <a:r>
              <a:rPr lang="en-GB" sz="1200" b="0" i="0" u="none" strike="noStrike" kern="1200" baseline="0">
                <a:solidFill>
                  <a:schemeClr val="tx1"/>
                </a:solidFill>
                <a:latin typeface="+mn-lt"/>
                <a:ea typeface="+mn-ea"/>
                <a:cs typeface="+mn-cs"/>
              </a:rPr>
              <a:t>: Ideal for simple databases that requires only a single connection performing a single operation at a time.</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Standard</a:t>
            </a:r>
            <a:r>
              <a:rPr lang="en-GB" sz="1200" b="0" i="0" u="none" strike="noStrike" kern="1200" baseline="0">
                <a:solidFill>
                  <a:schemeClr val="tx1"/>
                </a:solidFill>
                <a:latin typeface="+mn-lt"/>
                <a:ea typeface="+mn-ea"/>
                <a:cs typeface="+mn-cs"/>
              </a:rPr>
              <a:t>: The most common option and is used for databases that require multiple concurrent connections and operations.</a:t>
            </a:r>
          </a:p>
          <a:p>
            <a:r>
              <a:rPr lang="en-GB" sz="1200" b="0" i="0" u="none" strike="noStrike" kern="1200" baseline="0">
                <a:solidFill>
                  <a:schemeClr val="tx1"/>
                </a:solidFill>
                <a:latin typeface="+mn-lt"/>
                <a:ea typeface="+mn-ea"/>
                <a:cs typeface="+mn-cs"/>
              </a:rPr>
              <a:t>• </a:t>
            </a:r>
            <a:r>
              <a:rPr lang="en-GB" sz="1200" b="1" i="0" u="none" strike="noStrike" kern="1200" baseline="0">
                <a:solidFill>
                  <a:schemeClr val="tx1"/>
                </a:solidFill>
                <a:latin typeface="+mn-lt"/>
                <a:ea typeface="+mn-ea"/>
                <a:cs typeface="+mn-cs"/>
              </a:rPr>
              <a:t>Premium</a:t>
            </a:r>
            <a:r>
              <a:rPr lang="en-GB" sz="1200" b="0" i="0" u="none" strike="noStrike" kern="1200" baseline="0">
                <a:solidFill>
                  <a:schemeClr val="tx1"/>
                </a:solidFill>
                <a:latin typeface="+mn-lt"/>
                <a:ea typeface="+mn-ea"/>
                <a:cs typeface="+mn-cs"/>
              </a:rPr>
              <a:t>: Designed for applications that require large quantities of transactions at volume. These databases support a large quantity of concurrent connections and parallel operations.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31548D-081B-4166-B164-1CEDF6222D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39618F3-810E-4906-99CE-0426680685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1638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5967444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3503978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Selecting between SQL Database and SQL Server on virtual machines in Azure can be debated infinitely. SQL/VM is ideal for scenarios where you need to migrate an existing application or you are having a tightly planned database scale (scale up). SQL Database is ideal for new applications and applications that need to scale on demand.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it-IT" sz="1200" b="1" i="0" u="none" strike="noStrike" kern="1200" baseline="0">
                <a:solidFill>
                  <a:schemeClr val="tx1"/>
                </a:solidFill>
                <a:latin typeface="+mn-lt"/>
                <a:ea typeface="+mn-ea"/>
                <a:cs typeface="+mn-cs"/>
              </a:rPr>
              <a:t>Hosting Data in SQL Database</a:t>
            </a:r>
          </a:p>
          <a:p>
            <a:r>
              <a:rPr lang="en-GB" sz="1200" b="0" i="0" u="none" strike="noStrike" kern="1200" baseline="0">
                <a:solidFill>
                  <a:schemeClr val="tx1"/>
                </a:solidFill>
                <a:latin typeface="+mn-lt"/>
                <a:ea typeface="+mn-ea"/>
                <a:cs typeface="+mn-cs"/>
              </a:rPr>
              <a:t>• This solution is ideal for new applications that are based on cloud technologies, where requirements dictate that you do not need to customize the behavior of SQL Server. Many applications use SQL Server for storage, programmatic functionality, and basic query operations.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Hosting Data in SQL Server Standalone in a Virtual Machine in Azure</a:t>
            </a:r>
          </a:p>
          <a:p>
            <a:r>
              <a:rPr lang="en-GB" sz="1200" b="0" i="0" u="none" strike="noStrike" kern="1200" baseline="0">
                <a:solidFill>
                  <a:schemeClr val="tx1"/>
                </a:solidFill>
                <a:latin typeface="+mn-lt"/>
                <a:ea typeface="+mn-ea"/>
                <a:cs typeface="+mn-cs"/>
              </a:rPr>
              <a:t>• This solution is highly compatible with existing SQL applications that are hosted in an on-premises location. You can migrate the installation of SQL Server from an on-premises location to Azure by uploading the virtual hard disks. Because of this, you can use this solution in scenarios where you want to migrate your existing database workload without modifying it.</a:t>
            </a:r>
          </a:p>
          <a:p>
            <a:r>
              <a:rPr lang="en-GB" sz="1200" b="0" i="0" u="none" strike="noStrike" kern="1200" baseline="0">
                <a:solidFill>
                  <a:schemeClr val="tx1"/>
                </a:solidFill>
                <a:latin typeface="+mn-lt"/>
                <a:ea typeface="+mn-ea"/>
                <a:cs typeface="+mn-cs"/>
              </a:rPr>
              <a:t>• Existing applications with a customized SQL installation benefit from using SQL Server Standalone on a virtual machine in Azure. For example, SQL Server Analysis Services (SSAS) is not available for the SQL Database service. If you host SQL Standalone on a virtual machine in Azure, you can enable the services that are used with SSAS.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D2306E-1690-4D8F-BEFB-9C1F3AAC40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DAD42F9-2C46-4B75-95D0-75B8279BFA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0189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a:latin typeface="Arial" panose="020B0604020202020204" pitchFamily="34" charset="0"/>
                <a:ea typeface="Calibri" panose="020F0502020204030204" pitchFamily="34" charset="0"/>
                <a:cs typeface="Times New Roman" panose="02020603050405020304" pitchFamily="18" charset="0"/>
              </a:rPr>
              <a:t> </a:t>
            </a:r>
            <a:r>
              <a:rPr lang="en-US" sz="1200" kern="1200">
                <a:solidFill>
                  <a:schemeClr val="tx1"/>
                </a:solidFill>
                <a:effectLst/>
                <a:latin typeface="+mn-lt"/>
                <a:ea typeface="+mn-ea"/>
                <a:cs typeface="+mn-cs"/>
              </a:rPr>
              <a:t>Microsoft Azure provides a collection of services that you can use as building blocks for your cloud applications. Lesson 1, “Azure Services,” provides a recap of the services that you might have worked with when using the Microsoft Azure platform in the past. Lesson 2, “Azure Portal," describes the Azure portal that is available for managing Azure subscriptions and services.</a:t>
            </a:r>
            <a:endParaRPr lang="en-GB" sz="1200" kern="1200">
              <a:solidFill>
                <a:schemeClr val="tx1"/>
              </a:solidFill>
              <a:effectLst/>
              <a:latin typeface="+mn-lt"/>
              <a:ea typeface="+mn-ea"/>
              <a:cs typeface="+mn-cs"/>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some of the common Azure services.</a:t>
            </a:r>
          </a:p>
          <a:p>
            <a:r>
              <a:rPr lang="en-GB" sz="1200" b="0" i="0" u="none" strike="noStrike" kern="1200" baseline="0">
                <a:solidFill>
                  <a:schemeClr val="tx1"/>
                </a:solidFill>
                <a:latin typeface="+mn-lt"/>
                <a:ea typeface="+mn-ea"/>
                <a:cs typeface="+mn-cs"/>
              </a:rPr>
              <a:t>• Describe features of the Azure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A67B59-CD97-4A51-83BB-D59A8C3C8B1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12C4C5E-0C15-4640-97E0-933ED63F49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782786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C8F7B0D-2EA6-4EC4-9831-9FD0C6DD85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A971F00-0EEE-4E62-BB2D-A330975D57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47873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lesson focuses on the tools that are available in the Azure portal to create and manage databases.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Management Portal provides convenient ways to create and manage databases. There is also a unique portal that you can use to manage the tables, views, and other objects for your SQL database.</a:t>
            </a:r>
          </a:p>
          <a:p>
            <a:r>
              <a:rPr lang="en-GB" sz="1200" b="0" i="0" u="none" strike="noStrike" kern="1200" baseline="0">
                <a:solidFill>
                  <a:schemeClr val="tx1"/>
                </a:solidFill>
                <a:latin typeface="+mn-lt"/>
                <a:ea typeface="+mn-ea"/>
                <a:cs typeface="+mn-cs"/>
              </a:rPr>
              <a:t>This lesson lists the various online management tools that are available for interacting with SQL databases in Azure.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Create a server and a database by using the Management Portal.</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E8A5DD-600C-462B-AE45-A66D49BE4E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50A4CAD-D5FE-4D7D-BD77-51F7C3AB541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515102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Creating a server is the first step in creating SQL databases in Azure. Even if you try to create a database without a server, you will be prompted with dialog boxes to create a server along with the database. You can use the server to logically group your databases and also to use existing tools that understand the server to database taxonomy.</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You can create a new database instance in the SQL Database service by using the portals, Service Management REST API, Windows PowerShell, or Visual Studio 2013. Later in this lesson, screenshots are provided to show you how to create a database in the Management Portal and a demonstration is included to show you how to create a database in the Azure Preview Portal. Before creating a database instance, you must create a logical server.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501750-7EC9-4678-9D4F-48E05D1CA8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F07666-3306-434A-AE8A-B401C31B01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8070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Before starting this demo, you must complete the lab in Module 2. For this demo in this module, you will use the available host machine. Also, you must complete the following steps: </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On the host computer, click </a:t>
            </a:r>
            <a:r>
              <a:rPr lang="en-US" sz="1000" b="1">
                <a:latin typeface="Arial" panose="020B0604020202020204" pitchFamily="34" charset="0"/>
                <a:ea typeface="Times New Roman" panose="02020603050405020304" pitchFamily="18" charset="0"/>
                <a:cs typeface="Times New Roman" panose="02020603050405020304" pitchFamily="18" charset="0"/>
              </a:rPr>
              <a:t>Start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type </a:t>
            </a:r>
            <a:r>
              <a:rPr lang="en-US" sz="1000" b="1">
                <a:latin typeface="Arial" panose="020B0604020202020204" pitchFamily="34" charset="0"/>
                <a:ea typeface="Times New Roman" panose="02020603050405020304" pitchFamily="18" charset="0"/>
                <a:cs typeface="Times New Roman" panose="02020603050405020304" pitchFamily="18" charset="0"/>
              </a:rPr>
              <a:t>Remote</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and then click </a:t>
            </a:r>
            <a:r>
              <a:rPr lang="en-US" sz="1000" b="1">
                <a:latin typeface="Arial" panose="020B0604020202020204" pitchFamily="34" charset="0"/>
                <a:ea typeface="Times New Roman" panose="02020603050405020304" pitchFamily="18" charset="0"/>
                <a:cs typeface="Times New Roman" panose="02020603050405020304" pitchFamily="18" charset="0"/>
              </a:rPr>
              <a:t>Remote Desktop Connection</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provide the name of your virtual machine in the </a:t>
            </a:r>
            <a:r>
              <a:rPr lang="en-US" sz="1000" b="1">
                <a:latin typeface="Arial" panose="020B0604020202020204" pitchFamily="34" charset="0"/>
                <a:ea typeface="Times New Roman" panose="02020603050405020304" pitchFamily="18" charset="0"/>
                <a:cs typeface="Times New Roman" panose="02020603050405020304" pitchFamily="18" charset="0"/>
              </a:rPr>
              <a:t>Computer</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box by using the following format: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457200" marR="0">
              <a:lnSpc>
                <a:spcPct val="115000"/>
              </a:lnSpc>
              <a:spcBef>
                <a:spcPts val="0"/>
              </a:spcBef>
              <a:spcAft>
                <a:spcPts val="995"/>
              </a:spcAft>
            </a:pPr>
            <a:r>
              <a:rPr lang="en-US" sz="1000" b="1">
                <a:latin typeface="Arial" panose="020B0604020202020204" pitchFamily="34" charset="0"/>
                <a:ea typeface="Times New Roman" panose="02020603050405020304" pitchFamily="18" charset="0"/>
                <a:cs typeface="Times New Roman" panose="02020603050405020304" pitchFamily="18" charset="0"/>
              </a:rPr>
              <a:t>vm20532[</a:t>
            </a:r>
            <a:r>
              <a:rPr lang="en-US" sz="1000" b="1" i="1">
                <a:latin typeface="Arial" panose="020B0604020202020204" pitchFamily="34" charset="0"/>
                <a:ea typeface="Times New Roman" panose="02020603050405020304" pitchFamily="18" charset="0"/>
                <a:cs typeface="Times New Roman" panose="02020603050405020304" pitchFamily="18" charset="0"/>
              </a:rPr>
              <a:t>Your Name Here</a:t>
            </a:r>
            <a:r>
              <a:rPr lang="en-US" sz="1000" b="1">
                <a:latin typeface="Arial" panose="020B0604020202020204" pitchFamily="34" charset="0"/>
                <a:ea typeface="Times New Roman" panose="02020603050405020304" pitchFamily="18" charset="0"/>
                <a:cs typeface="Times New Roman" panose="02020603050405020304" pitchFamily="18" charset="0"/>
              </a:rPr>
              <a:t>].cloudapp.net:[</a:t>
            </a:r>
            <a:r>
              <a:rPr lang="en-US" sz="1000" b="1" i="1">
                <a:latin typeface="Arial" panose="020B0604020202020204" pitchFamily="34" charset="0"/>
                <a:ea typeface="Times New Roman" panose="02020603050405020304" pitchFamily="18" charset="0"/>
                <a:cs typeface="Times New Roman" panose="02020603050405020304" pitchFamily="18" charset="0"/>
              </a:rPr>
              <a:t>Your VM RDP Port</a:t>
            </a:r>
            <a:r>
              <a:rPr lang="en-US" sz="1000" b="1">
                <a:latin typeface="Arial" panose="020B0604020202020204" pitchFamily="34" charset="0"/>
                <a:ea typeface="Times New Roman" panose="02020603050405020304" pitchFamily="18" charset="0"/>
                <a:cs typeface="Times New Roman" panose="02020603050405020304" pitchFamily="18" charset="0"/>
              </a:rPr>
              <a:t>]</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995"/>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name and port for your virtual machine might be saved in the Computer drop-down list. If this is the case, use this value instead of typing it in manually. If you are unsure about your virtual machine’s RDP port, use either of the Azure portals to find your virtual machine’s endpoints. The endpoint with the name </a:t>
            </a:r>
            <a:r>
              <a:rPr lang="en-US" sz="1000" b="1">
                <a:latin typeface="Arial" panose="020B0604020202020204" pitchFamily="34" charset="0"/>
                <a:ea typeface="Calibri" panose="020F0502020204030204" pitchFamily="34" charset="0"/>
                <a:cs typeface="Times New Roman" panose="02020603050405020304" pitchFamily="18" charset="0"/>
              </a:rPr>
              <a:t>Remote Desktop</a:t>
            </a:r>
            <a:r>
              <a:rPr lang="en-US" sz="1000">
                <a:latin typeface="Arial" panose="020B0604020202020204" pitchFamily="34" charset="0"/>
                <a:ea typeface="Calibri" panose="020F0502020204030204" pitchFamily="34" charset="0"/>
                <a:cs typeface="Times New Roman" panose="02020603050405020304" pitchFamily="18" charset="0"/>
              </a:rPr>
              <a:t> is the correct port for RDP. This port is randomized to protect your virtual machine from unauthorized access.</a:t>
            </a: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Remote Desktop Connection, click </a:t>
            </a:r>
            <a:r>
              <a:rPr lang="en-US" sz="1000" b="1">
                <a:latin typeface="Arial" panose="020B0604020202020204" pitchFamily="34" charset="0"/>
                <a:ea typeface="Times New Roman" panose="02020603050405020304" pitchFamily="18" charset="0"/>
                <a:cs typeface="Times New Roman" panose="02020603050405020304" pitchFamily="18" charset="0"/>
              </a:rPr>
              <a:t>Connect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Wait until the RDP client accesses the virtual machine.</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If necessary, sign in by using the following credentials:</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User name: </a:t>
            </a:r>
            <a:r>
              <a:rPr lang="en-US" sz="1000" b="1">
                <a:latin typeface="Arial" panose="020B0604020202020204" pitchFamily="34" charset="0"/>
                <a:ea typeface="Times New Roman" panose="02020603050405020304" pitchFamily="18" charset="0"/>
                <a:cs typeface="Times New Roman" panose="02020603050405020304" pitchFamily="18" charset="0"/>
              </a:rPr>
              <a:t>Student</a:t>
            </a: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Bef>
                <a:spcPts val="0"/>
              </a:spcBef>
              <a:spcAft>
                <a:spcPts val="995"/>
              </a:spcAft>
              <a:buFont typeface="Courier New" panose="02070309020205020404" pitchFamily="49" charset="0"/>
              <a:buChar char="o"/>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Password: </a:t>
            </a:r>
            <a:r>
              <a:rPr lang="en-US" sz="1000" b="1">
                <a:latin typeface="Arial" panose="020B0604020202020204" pitchFamily="34" charset="0"/>
                <a:ea typeface="Times New Roman" panose="02020603050405020304" pitchFamily="18" charset="0"/>
                <a:cs typeface="Times New Roman" panose="02020603050405020304" pitchFamily="18" charset="0"/>
              </a:rPr>
              <a:t>AzurePa$$w0rd</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3013BF3-A0E2-4D65-963C-BD54F6BC26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D376966-4368-4374-8AEE-A12B194C91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19099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lesson covers developer-centric tools that are available in Visual Studio 2013. You can use these tools to manage both SQL databases in Azure and SQL Server databases on a virtual machine in Azure.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One of the advantages of SQL databases in Azure is the ability to use many monitoring tools that you use for on-premises databases. This lesson describes the existing management tools and how you can use them to manage SQL databases in Azure.</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Manage your SQL Database instances by using SQL Server Management Studio.</a:t>
            </a:r>
          </a:p>
          <a:p>
            <a:r>
              <a:rPr lang="en-GB" sz="1200" b="0" i="0" u="none" strike="noStrike" kern="1200" baseline="0">
                <a:solidFill>
                  <a:schemeClr val="tx1"/>
                </a:solidFill>
                <a:latin typeface="+mn-lt"/>
                <a:ea typeface="+mn-ea"/>
                <a:cs typeface="+mn-cs"/>
              </a:rPr>
              <a:t>• Manage your SQL Databases instances using Visual Studio’s tools.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A89E4A-1C08-4492-BB4E-140E7D3715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B1487D4-3233-46B6-B798-AB268C3CDF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039171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Mention to the students that you can use familiar tools to manage your SQL Server instances. Although there are some limitations, the overall experience will be very familiar. The following slides cover the tools that are available in Visual Studio 2013 to manage a SQL database whether it is on a virtual machine or it is managed.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One of the greatest benefits of using the TDS protocol is that it provides many tools for connecting to SQL databases and servers. Because the protocol is fully supported by the SQL Database service, the client tools and applications do not need to be concerned about the actual architectural implementation. This enables scenarios where you can use a local SQL installation (such as LocalDb) for development and testing a SQL database for production. You can make this transition by swapping connection strings as appropriate.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00458C2-5BD2-4CB0-8E34-94510D46C81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30A3D70-2CCE-43BA-886B-F0CDC22A02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289604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Even though students might have used Server Explorer in the past, encourage them to check out the Server Explorer again. The script editor and table designer are enhanced greatly with Visual Studio 2013. This is a great way to allow a development team to view the SQL database in Azure and their on-metal development database side by side.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FB43343-2E7F-429B-A1FA-7138FA9BEC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3A7D95-6B1F-4D46-AEBC-73779EB5440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899615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D7CB60A-120C-4825-B8D9-45061E4F96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C79D62E-4125-4A60-98A8-4F1D236714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56661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Why would you use a database project to create your schema as opposed to a SQL management tool?</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use a database project to place the design in source control, share the design among your team members, and roll back to previous revisions of the design. You also can use it to generate SQL scripts from the design that can be used to create development copies of the database locally.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F89B48E-474F-4B17-8F98-48657D31F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418E0DD-A631-4834-B901-7F63E9C192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67241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SQL Migration Scripts</a:t>
            </a:r>
          </a:p>
          <a:p>
            <a:r>
              <a:rPr lang="en-GB" sz="1200" b="0" i="0" u="none" strike="noStrike" kern="1200" baseline="0">
                <a:solidFill>
                  <a:schemeClr val="tx1"/>
                </a:solidFill>
                <a:latin typeface="+mn-lt"/>
                <a:ea typeface="+mn-ea"/>
                <a:cs typeface="+mn-cs"/>
              </a:rPr>
              <a:t>You can generate migration scripts by using the Generate Scripts task in SQL Server Management Studio.</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Importing and Exporting Data-Tier Applications</a:t>
            </a:r>
          </a:p>
          <a:p>
            <a:r>
              <a:rPr lang="en-GB" sz="1200" b="0" i="0" u="none" strike="noStrike" kern="1200" baseline="0">
                <a:solidFill>
                  <a:schemeClr val="tx1"/>
                </a:solidFill>
                <a:latin typeface="+mn-lt"/>
                <a:ea typeface="+mn-ea"/>
                <a:cs typeface="+mn-cs"/>
              </a:rPr>
              <a:t>You can export the data-tier applications from a SQL database and import them into another.</a:t>
            </a:r>
          </a:p>
          <a:p>
            <a:r>
              <a:rPr lang="en-GB" sz="1200" b="0" i="0" u="none" strike="noStrike" kern="1200" baseline="0">
                <a:solidFill>
                  <a:schemeClr val="tx1"/>
                </a:solidFill>
                <a:latin typeface="+mn-lt"/>
                <a:ea typeface="+mn-ea"/>
                <a:cs typeface="+mn-cs"/>
              </a:rPr>
              <a:t>• A data-tier application contains the definitions of the objects in the database.</a:t>
            </a:r>
          </a:p>
          <a:p>
            <a:r>
              <a:rPr lang="en-GB" sz="1200" b="0" i="0" u="none" strike="noStrike" kern="1200" baseline="0">
                <a:solidFill>
                  <a:schemeClr val="tx1"/>
                </a:solidFill>
                <a:latin typeface="+mn-lt"/>
                <a:ea typeface="+mn-ea"/>
                <a:cs typeface="+mn-cs"/>
              </a:rPr>
              <a:t>• The application package also contains the data that is stored in the different database objects.</a:t>
            </a:r>
          </a:p>
          <a:p>
            <a:r>
              <a:rPr lang="en-GB" sz="1200" b="0" i="0" u="none" strike="noStrike" kern="1200" baseline="0">
                <a:solidFill>
                  <a:schemeClr val="tx1"/>
                </a:solidFill>
                <a:latin typeface="+mn-lt"/>
                <a:ea typeface="+mn-ea"/>
                <a:cs typeface="+mn-cs"/>
              </a:rPr>
              <a:t>• You can import data-tier applications into a SQL database in Azure.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SQL Server Integration Services (SSIS)</a:t>
            </a:r>
          </a:p>
          <a:p>
            <a:r>
              <a:rPr lang="en-GB" sz="1200" b="0" i="0" u="none" strike="noStrike" kern="1200" baseline="0">
                <a:solidFill>
                  <a:schemeClr val="tx1"/>
                </a:solidFill>
                <a:latin typeface="+mn-lt"/>
                <a:ea typeface="+mn-ea"/>
                <a:cs typeface="+mn-cs"/>
              </a:rPr>
              <a:t>You can use SSIS to both plan and perform migration of data from a SQL Server standalone installation to a SQL database in Azure. This is ideal for scenarios where the existing database uses the functionality that</a:t>
            </a:r>
          </a:p>
          <a:p>
            <a:r>
              <a:rPr lang="en-GB" sz="1200" b="0" i="0" u="none" strike="noStrike" kern="1200" baseline="0">
                <a:solidFill>
                  <a:schemeClr val="tx1"/>
                </a:solidFill>
                <a:latin typeface="+mn-lt"/>
                <a:ea typeface="+mn-ea"/>
                <a:cs typeface="+mn-cs"/>
              </a:rPr>
              <a:t>is not supported in the SQL Database service.</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Microsoft Azure SQL Database Migration Wizard</a:t>
            </a:r>
          </a:p>
          <a:p>
            <a:r>
              <a:rPr lang="en-GB" sz="1200" b="0" i="0" u="none" strike="noStrike" kern="1200" baseline="0">
                <a:solidFill>
                  <a:schemeClr val="tx1"/>
                </a:solidFill>
                <a:latin typeface="+mn-lt"/>
                <a:ea typeface="+mn-ea"/>
                <a:cs typeface="+mn-cs"/>
              </a:rPr>
              <a:t>This migration wizard, also known as SQLAzureMW, is designed to analyze existing databases and eventually perform a migration to SQL Database. The tools support a large range of SQL versions starting</a:t>
            </a:r>
          </a:p>
          <a:p>
            <a:r>
              <a:rPr lang="en-GB" sz="1200" b="0" i="0" u="none" strike="noStrike" kern="1200" baseline="0">
                <a:solidFill>
                  <a:schemeClr val="tx1"/>
                </a:solidFill>
                <a:latin typeface="+mn-lt"/>
                <a:ea typeface="+mn-ea"/>
                <a:cs typeface="+mn-cs"/>
              </a:rPr>
              <a:t>from SQL Server 2005.</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BCF5E1C-3CC1-4688-A855-BBADB244A89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FF4A0C-5570-4225-ACC7-D4901B42E9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825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This lesson describes some of the common services and features, used by many entry-level Azure developers and IT professionals, which are available in Azure. Although not comprehensive, this feature</a:t>
            </a:r>
          </a:p>
          <a:p>
            <a:r>
              <a:rPr lang="en-GB" sz="1200" b="0" i="0" u="none" strike="noStrike" kern="1200" baseline="0">
                <a:solidFill>
                  <a:schemeClr val="tx1"/>
                </a:solidFill>
                <a:latin typeface="+mn-lt"/>
                <a:ea typeface="+mn-ea"/>
                <a:cs typeface="+mn-cs"/>
              </a:rPr>
              <a:t>list represents many of the services that you might have used prior to taking this course.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Describe the following Azure services:</a:t>
            </a:r>
          </a:p>
          <a:p>
            <a:pPr lvl="1"/>
            <a:r>
              <a:rPr lang="en-GB" sz="1200" b="0" i="0" u="none" strike="noStrike" kern="1200" baseline="0">
                <a:solidFill>
                  <a:schemeClr val="tx1"/>
                </a:solidFill>
                <a:latin typeface="+mn-lt"/>
                <a:ea typeface="+mn-ea"/>
                <a:cs typeface="+mn-cs"/>
              </a:rPr>
              <a:t>o Web Apps</a:t>
            </a:r>
          </a:p>
          <a:p>
            <a:pPr lvl="1"/>
            <a:r>
              <a:rPr lang="en-GB" sz="1200" b="0" i="0" u="none" strike="noStrike" kern="1200" baseline="0">
                <a:solidFill>
                  <a:schemeClr val="tx1"/>
                </a:solidFill>
                <a:latin typeface="+mn-lt"/>
                <a:ea typeface="+mn-ea"/>
                <a:cs typeface="+mn-cs"/>
              </a:rPr>
              <a:t>o Virtual Machines</a:t>
            </a:r>
          </a:p>
          <a:p>
            <a:pPr lvl="1"/>
            <a:r>
              <a:rPr lang="en-GB" sz="1200" b="0" i="0" u="none" strike="noStrike" kern="1200" baseline="0">
                <a:solidFill>
                  <a:schemeClr val="tx1"/>
                </a:solidFill>
                <a:latin typeface="+mn-lt"/>
                <a:ea typeface="+mn-ea"/>
                <a:cs typeface="+mn-cs"/>
              </a:rPr>
              <a:t>o Storage</a:t>
            </a:r>
          </a:p>
          <a:p>
            <a:pPr lvl="1"/>
            <a:r>
              <a:rPr lang="en-GB" sz="1200" b="0" i="0" u="none" strike="noStrike" kern="1200" baseline="0">
                <a:solidFill>
                  <a:schemeClr val="tx1"/>
                </a:solidFill>
                <a:latin typeface="+mn-lt"/>
                <a:ea typeface="+mn-ea"/>
                <a:cs typeface="+mn-cs"/>
              </a:rPr>
              <a:t>o SQL Database</a:t>
            </a:r>
          </a:p>
          <a:p>
            <a:pPr lvl="1"/>
            <a:r>
              <a:rPr lang="en-GB" sz="1200" b="0" i="0" u="none" strike="noStrike" kern="1200" baseline="0">
                <a:solidFill>
                  <a:schemeClr val="tx1"/>
                </a:solidFill>
                <a:latin typeface="+mn-lt"/>
                <a:ea typeface="+mn-ea"/>
                <a:cs typeface="+mn-cs"/>
              </a:rPr>
              <a:t>o Virtual Network</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1E6C90E-736B-41E3-97B0-558F9748CE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990158-33CE-412E-A5C3-0C366DB835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86096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4E0E6ED-CD2F-4C0D-9770-0BC134DD66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266DF64-34AE-4ACD-9706-1D1A14F70B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31437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D3A1AA1-B294-44C2-B8BB-790FFE8B2C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CB82FD-9891-4AAC-9612-431CB00A1D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07979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Both SQL Server standalone and SQL Database offer a comprehensive set of replication and disaster recovery options.</a:t>
            </a:r>
          </a:p>
          <a:p>
            <a:r>
              <a:rPr lang="en-GB" sz="1200" b="0" i="0" u="none" strike="noStrike" kern="1200" baseline="0">
                <a:solidFill>
                  <a:schemeClr val="tx1"/>
                </a:solidFill>
                <a:latin typeface="+mn-lt"/>
                <a:ea typeface="+mn-ea"/>
                <a:cs typeface="+mn-cs"/>
              </a:rPr>
              <a:t>This lesson describes the high availability features for both SQL Server standalone and SQL as a Service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geo-replication options for SQL databases in Azure.</a:t>
            </a:r>
          </a:p>
          <a:p>
            <a:r>
              <a:rPr lang="en-GB" sz="1200" b="0" i="0" u="none" strike="noStrike" kern="1200" baseline="0">
                <a:solidFill>
                  <a:schemeClr val="tx1"/>
                </a:solidFill>
                <a:latin typeface="+mn-lt"/>
                <a:ea typeface="+mn-ea"/>
                <a:cs typeface="+mn-cs"/>
              </a:rPr>
              <a:t>• Describe the high availability functionality for SQL Server.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0D67E57-8EAD-46DA-ACDC-236E129DE6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EFE4B82-5FDA-44EF-8C84-8CCA1FC3AD0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821767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Business continuity describes the planning and execution of maintaining running business operation when an unforeseen event occurs. Azure SQL Database offers many business continuity features with your databases that you would normally have to plan, design and implement. The Azure SQL Database infrastructure also uses replication to implement basic failover for your application within its own infrastructure.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D1BD09-F866-4125-9068-E7DE215CE9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D2A0EB4-EFD7-46AB-A7AA-098830C3AF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36837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gn="just"/>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Point-in-Time Restore</a:t>
            </a:r>
          </a:p>
          <a:p>
            <a:pPr algn="just"/>
            <a:r>
              <a:rPr lang="en-GB" sz="1200" b="0" i="0" u="none" strike="noStrike" kern="1200" baseline="0">
                <a:solidFill>
                  <a:schemeClr val="tx1"/>
                </a:solidFill>
                <a:latin typeface="+mn-lt"/>
                <a:ea typeface="+mn-ea"/>
                <a:cs typeface="+mn-cs"/>
              </a:rPr>
              <a:t>Point-in-time restore returns your database and its data to an earlier point in time. The tier of your database determines how far back you can restore your database.</a:t>
            </a:r>
          </a:p>
          <a:p>
            <a:pPr algn="just"/>
            <a:r>
              <a:rPr lang="en-GB" sz="1200" b="1" i="0" u="none" strike="noStrike" kern="1200" baseline="0">
                <a:solidFill>
                  <a:schemeClr val="tx1"/>
                </a:solidFill>
                <a:latin typeface="+mn-lt"/>
                <a:ea typeface="+mn-ea"/>
                <a:cs typeface="+mn-cs"/>
              </a:rPr>
              <a:t>Database Copy</a:t>
            </a:r>
          </a:p>
          <a:p>
            <a:pPr algn="just"/>
            <a:r>
              <a:rPr lang="en-GB" sz="1200" b="0" i="0" u="none" strike="noStrike" kern="1200" baseline="0">
                <a:solidFill>
                  <a:schemeClr val="tx1"/>
                </a:solidFill>
                <a:latin typeface="+mn-lt"/>
                <a:ea typeface="+mn-ea"/>
                <a:cs typeface="+mn-cs"/>
              </a:rPr>
              <a:t>The database copy feature creates a one-time copy of your database to a new instance in another datacenter. When the operation is complete, the duplicate database is transactionally consistent with the</a:t>
            </a:r>
          </a:p>
          <a:p>
            <a:pPr algn="just"/>
            <a:r>
              <a:rPr lang="en-GB" sz="1200" b="0" i="0" u="none" strike="noStrike" kern="1200" baseline="0">
                <a:solidFill>
                  <a:schemeClr val="tx1"/>
                </a:solidFill>
                <a:latin typeface="+mn-lt"/>
                <a:ea typeface="+mn-ea"/>
                <a:cs typeface="+mn-cs"/>
              </a:rPr>
              <a:t>source database. Further transactions against the source database are not copied.</a:t>
            </a:r>
          </a:p>
          <a:p>
            <a:pPr algn="just"/>
            <a:r>
              <a:rPr lang="en-GB" sz="1200" b="1" i="0" u="none" strike="noStrike" kern="1200" baseline="0">
                <a:solidFill>
                  <a:schemeClr val="tx1"/>
                </a:solidFill>
                <a:latin typeface="+mn-lt"/>
                <a:ea typeface="+mn-ea"/>
                <a:cs typeface="+mn-cs"/>
              </a:rPr>
              <a:t>The Import and Export Service</a:t>
            </a:r>
          </a:p>
          <a:p>
            <a:pPr algn="just"/>
            <a:r>
              <a:rPr lang="en-GB" sz="1200" b="0" i="0" u="none" strike="noStrike" kern="1200" baseline="0">
                <a:solidFill>
                  <a:schemeClr val="tx1"/>
                </a:solidFill>
                <a:latin typeface="+mn-lt"/>
                <a:ea typeface="+mn-ea"/>
                <a:cs typeface="+mn-cs"/>
              </a:rPr>
              <a:t>This service allows you to create a copy of your database in the .BACPAC format. This file contains a copy of both the data and schema of a database. This file can then be used to import a database into any other</a:t>
            </a:r>
          </a:p>
          <a:p>
            <a:pPr algn="just"/>
            <a:r>
              <a:rPr lang="en-GB" sz="1200" b="0" i="0" u="none" strike="noStrike" kern="1200" baseline="0">
                <a:solidFill>
                  <a:schemeClr val="tx1"/>
                </a:solidFill>
                <a:latin typeface="+mn-lt"/>
                <a:ea typeface="+mn-ea"/>
                <a:cs typeface="+mn-cs"/>
              </a:rPr>
              <a:t>Azure SQL Database instance or a SQL Server installed standalone on a machine.</a:t>
            </a:r>
          </a:p>
          <a:p>
            <a:pPr algn="just"/>
            <a:r>
              <a:rPr lang="en-GB" sz="1200" b="1" i="0" u="none" strike="noStrike" kern="1200" baseline="0">
                <a:solidFill>
                  <a:schemeClr val="tx1"/>
                </a:solidFill>
                <a:latin typeface="+mn-lt"/>
                <a:ea typeface="+mn-ea"/>
                <a:cs typeface="+mn-cs"/>
              </a:rPr>
              <a:t>Geo-Restore</a:t>
            </a:r>
          </a:p>
          <a:p>
            <a:pPr algn="just"/>
            <a:r>
              <a:rPr lang="en-GB" sz="1200" b="0" i="0" u="none" strike="noStrike" kern="1200" baseline="0">
                <a:solidFill>
                  <a:schemeClr val="tx1"/>
                </a:solidFill>
                <a:latin typeface="+mn-lt"/>
                <a:ea typeface="+mn-ea"/>
                <a:cs typeface="+mn-cs"/>
              </a:rPr>
              <a:t>Geo-restore behaves in a similar manner to point-in-time restore. The primary difference is that georestore replicates the database to a datacenter in another region. Geo-restore is typically used when there is an outage in a specific Azure region.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68E3709-E662-49A8-AEC7-7279D6E98A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18F96BA-2105-4253-9EF9-4F9C02747B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9524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Active Geo-replication</a:t>
            </a:r>
          </a:p>
          <a:p>
            <a:r>
              <a:rPr lang="en-GB" sz="1200" b="0" i="0" u="none" strike="noStrike" kern="1200" baseline="0">
                <a:solidFill>
                  <a:schemeClr val="tx1"/>
                </a:solidFill>
                <a:latin typeface="+mn-lt"/>
                <a:ea typeface="+mn-ea"/>
                <a:cs typeface="+mn-cs"/>
              </a:rPr>
              <a:t>Out-of-the-box, active geo-replication offers the same functionality as standard geo-replication for a simple failover scenario. Active geo-replication goes even further and can maintain up to four copies of</a:t>
            </a:r>
          </a:p>
          <a:p>
            <a:r>
              <a:rPr lang="en-GB" sz="1200" b="0" i="0" u="none" strike="noStrike" kern="1200" baseline="0">
                <a:solidFill>
                  <a:schemeClr val="tx1"/>
                </a:solidFill>
                <a:latin typeface="+mn-lt"/>
                <a:ea typeface="+mn-ea"/>
                <a:cs typeface="+mn-cs"/>
              </a:rPr>
              <a:t>your database that are replicated in a synchronous (continuous) manner. The secondary databases are readable so that your data is still available in an uninterrupted manner while you conduct your failover</a:t>
            </a:r>
          </a:p>
          <a:p>
            <a:r>
              <a:rPr lang="en-GB" sz="1200" b="0" i="0" u="none" strike="noStrike" kern="1200" baseline="0">
                <a:solidFill>
                  <a:schemeClr val="tx1"/>
                </a:solidFill>
                <a:latin typeface="+mn-lt"/>
                <a:ea typeface="+mn-ea"/>
                <a:cs typeface="+mn-cs"/>
              </a:rPr>
              <a:t>orchestration.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A393B23-5704-4D63-9E42-FF0A79FD67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D1DAB70-4122-40F2-8763-988D8C5F9E9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8914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9131059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6798911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This lesson introduces the Azure Database services for MySQL and PostgreSQL and then compares the database services to the previously introduced Azure SQL Database service.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Azure Database for MySQL Service.</a:t>
            </a:r>
          </a:p>
          <a:p>
            <a:r>
              <a:rPr lang="en-GB" sz="1200" b="0" i="0" u="none" strike="noStrike" kern="1200" baseline="0">
                <a:solidFill>
                  <a:schemeClr val="tx1"/>
                </a:solidFill>
                <a:latin typeface="+mn-lt"/>
                <a:ea typeface="+mn-ea"/>
                <a:cs typeface="+mn-cs"/>
              </a:rPr>
              <a:t>• Describe the Azure Database for PostgreSQL Service.</a:t>
            </a:r>
          </a:p>
          <a:p>
            <a:r>
              <a:rPr lang="en-GB" sz="1200" b="0" i="0" u="none" strike="noStrike" kern="1200" baseline="0">
                <a:solidFill>
                  <a:schemeClr val="tx1"/>
                </a:solidFill>
                <a:latin typeface="+mn-lt"/>
                <a:ea typeface="+mn-ea"/>
                <a:cs typeface="+mn-cs"/>
              </a:rPr>
              <a:t>• Migrate content from a PostgreSQL database to an Azure Database for PostgreSQL managed instance.</a:t>
            </a:r>
          </a:p>
          <a:p>
            <a:r>
              <a:rPr lang="en-GB" sz="1200" b="0" i="0" u="none" strike="noStrike" kern="1200" baseline="0">
                <a:solidFill>
                  <a:schemeClr val="tx1"/>
                </a:solidFill>
                <a:latin typeface="+mn-lt"/>
                <a:ea typeface="+mn-ea"/>
                <a:cs typeface="+mn-cs"/>
              </a:rPr>
              <a:t>• Integrate Azure Database for MySQL with an Azure Web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E8BF25A-A61C-4FE2-8F0B-801A893BEA9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206D792-EBD8-40D7-A6E9-1715A5E09F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1368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MySQL and PostgreSQL shares the same “underpinnings” as SQL Database.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2D2253-E829-4A32-96E2-29ABD2D937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B29D1F-F619-4745-A4E0-D78D1A6082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5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170733C-D91B-4509-A40D-7E0CE47894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C04A185-2A3F-4EDD-9AA4-C7516C36FA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901797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BF602F6-7B55-4793-AAAB-54ACE99C7C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3B0985F-FAFF-4A84-B84B-360CA46F01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61885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3D92771-1380-4720-940B-A38E81E4116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150C870-FB86-4C37-A11C-8C8C8534526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823329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Database for MySQL is a relational database service based on the open source MySQL Server engine.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B16B956-A9F8-461E-9E34-F71C8D5E73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3AE0D42-51D1-4A72-A1FD-1D862461FE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672445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7533FAF-8C59-4CCC-BECC-C241DDCF59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48F88A7-8EB4-4722-8C02-751C65DF2B5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263816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E6B843E-62AB-447D-81A7-3EBA8AF3F4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C8BD7E6-45F2-4AE1-B0DF-ECFB89E4F0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99713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Azure Database for PostgreSQL is a relational database service based on the open source Postgres database engine.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Database for PostgreSQL is a relational database service in the Microsoft cloud built for developers based on the community version of open source PostgreSQL database engine. Azure Database for PostgreSQL offers the same features as Azure Database for MySQL:</a:t>
            </a:r>
          </a:p>
          <a:p>
            <a:r>
              <a:rPr lang="en-GB" sz="1200" b="0" i="0" u="none" strike="noStrike" kern="1200" baseline="0">
                <a:solidFill>
                  <a:schemeClr val="tx1"/>
                </a:solidFill>
                <a:latin typeface="+mn-lt"/>
                <a:ea typeface="+mn-ea"/>
                <a:cs typeface="+mn-cs"/>
              </a:rPr>
              <a:t>• Built-in high availability with no additional cost.</a:t>
            </a:r>
          </a:p>
          <a:p>
            <a:r>
              <a:rPr lang="en-GB" sz="1200" b="0" i="0" u="none" strike="noStrike" kern="1200" baseline="0">
                <a:solidFill>
                  <a:schemeClr val="tx1"/>
                </a:solidFill>
                <a:latin typeface="+mn-lt"/>
                <a:ea typeface="+mn-ea"/>
                <a:cs typeface="+mn-cs"/>
              </a:rPr>
              <a:t>• Predictable performance, using inclusive pay-as-you-go pricing.</a:t>
            </a:r>
          </a:p>
          <a:p>
            <a:r>
              <a:rPr lang="en-GB" sz="1200" b="0" i="0" u="none" strike="noStrike" kern="1200" baseline="0">
                <a:solidFill>
                  <a:schemeClr val="tx1"/>
                </a:solidFill>
                <a:latin typeface="+mn-lt"/>
                <a:ea typeface="+mn-ea"/>
                <a:cs typeface="+mn-cs"/>
              </a:rPr>
              <a:t>• Scale on the fly within seconds.</a:t>
            </a:r>
          </a:p>
          <a:p>
            <a:r>
              <a:rPr lang="en-GB" sz="1200" b="0" i="0" u="none" strike="noStrike" kern="1200" baseline="0">
                <a:solidFill>
                  <a:schemeClr val="tx1"/>
                </a:solidFill>
                <a:latin typeface="+mn-lt"/>
                <a:ea typeface="+mn-ea"/>
                <a:cs typeface="+mn-cs"/>
              </a:rPr>
              <a:t>• Secured to protect sensitive data at-rest and in-motion.</a:t>
            </a:r>
          </a:p>
          <a:p>
            <a:r>
              <a:rPr lang="en-GB" sz="1200" b="0" i="0" u="none" strike="noStrike" kern="1200" baseline="0">
                <a:solidFill>
                  <a:schemeClr val="tx1"/>
                </a:solidFill>
                <a:latin typeface="+mn-lt"/>
                <a:ea typeface="+mn-ea"/>
                <a:cs typeface="+mn-cs"/>
              </a:rPr>
              <a:t>• Automatic backups and point-in-time-restore for up to 35 days.</a:t>
            </a:r>
          </a:p>
          <a:p>
            <a:r>
              <a:rPr lang="en-GB" sz="1200" b="0" i="0" u="none" strike="noStrike" kern="1200" baseline="0">
                <a:solidFill>
                  <a:schemeClr val="tx1"/>
                </a:solidFill>
                <a:latin typeface="+mn-lt"/>
                <a:ea typeface="+mn-ea"/>
                <a:cs typeface="+mn-cs"/>
              </a:rPr>
              <a:t>• Enterprise-grade security and compliance.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B00174D4-EEC2-4DE6-807D-BAA4DAEE77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95BBEC9-216A-4D18-BBE2-CE5B4994DD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539985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252822-D2B3-4EB4-9C90-9424020B6FC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2B86E3-647C-4917-904D-9F1434A7F8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03175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B8F537-B2B9-4768-9041-9A19C0D0D3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143AD3-64E9-4BA9-9751-65CED59D60A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46901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Occasionally the Preview Portal may not successfully create a new service instance. The portal is still technically in preview and can potentially have unresolved bugs. If this happens, you can simply retry the operation until your service instance is successfully created.</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an Azure SQL Databases Instance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Using Entity Framework with Local SQL Server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Using Entity Framework with Azure SQL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5A330-44FD-446D-A56B-5707AE623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215506A-F11B-4F41-93FF-BFF2FDF5BC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187E41-E232-4B91-9927-C63608655C8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336699"/>
                </a:solidFill>
                <a:effectLst/>
                <a:uLnTx/>
                <a:uFillTx/>
                <a:latin typeface="Arial" panose="020B0604020202020204" pitchFamily="34" charset="0"/>
                <a:ea typeface="+mn-ea"/>
                <a:cs typeface="+mn-cs"/>
              </a:rPr>
              <a:t>4: Storing SQL Data in Azure</a:t>
            </a:r>
            <a:endParaRPr kumimoji="0" lang="en-US" sz="1200" b="0" i="0" u="none" strike="noStrike" kern="1200" cap="none" spc="0" normalizeH="0" baseline="0" noProof="0">
              <a:ln>
                <a:noFill/>
              </a:ln>
              <a:solidFill>
                <a:srgbClr val="3366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40941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F9A296-88D5-4D93-B521-5DBF97F328E9}" type="slidenum">
              <a:rPr lang="en-GB" smtClean="0"/>
              <a:t>159</a:t>
            </a:fld>
            <a:endParaRPr lang="en-GB"/>
          </a:p>
        </p:txBody>
      </p:sp>
    </p:spTree>
    <p:extLst>
      <p:ext uri="{BB962C8B-B14F-4D97-AF65-F5344CB8AC3E}">
        <p14:creationId xmlns:p14="http://schemas.microsoft.com/office/powerpoint/2010/main" val="3414974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BC9EED-0ECD-45D0-98E1-B26FD4925D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DE3F34D-B41C-4972-8A29-C4489A4C9C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364195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02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a:solidFill>
                  <a:schemeClr val="tx1"/>
                </a:solidFill>
                <a:latin typeface="+mn-lt"/>
                <a:ea typeface="+mn-ea"/>
                <a:cs typeface="+mn-cs"/>
              </a:rPr>
              <a:t>The Azure platform is a collection of services that allows you to host existing workloads, use managed services instead of a workload, and create greenfield workloads. In the majority of projects, you might use only a subset of the available services in the Azure platform. It is very typical to find varying levels of experience amongst your peers. In this course, you will learn about the most common services that you can use in new development projects that will be hosted on the Azure platform.</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Physical Infrastructure Alternatives</a:t>
            </a:r>
          </a:p>
          <a:p>
            <a:r>
              <a:rPr lang="en-GB" sz="1200" b="0" i="0" u="none" strike="noStrike" kern="1200" baseline="0">
                <a:solidFill>
                  <a:schemeClr val="tx1"/>
                </a:solidFill>
                <a:latin typeface="+mn-lt"/>
                <a:ea typeface="+mn-ea"/>
                <a:cs typeface="+mn-cs"/>
              </a:rPr>
              <a:t>Services such as Virtual Machines and Virtual Network help in emulating the existing infrastructure in your datacenter. </a:t>
            </a:r>
          </a:p>
          <a:p>
            <a:r>
              <a:rPr lang="en-GB" sz="1200" b="1" i="0" u="none" strike="noStrike" kern="1200" baseline="0">
                <a:solidFill>
                  <a:schemeClr val="tx1"/>
                </a:solidFill>
                <a:latin typeface="+mn-lt"/>
                <a:ea typeface="+mn-ea"/>
                <a:cs typeface="+mn-cs"/>
              </a:rPr>
              <a:t>Communication Infrastructure</a:t>
            </a:r>
          </a:p>
          <a:p>
            <a:r>
              <a:rPr lang="en-GB" sz="1200" b="0" i="0" u="none" strike="noStrike" kern="1200" baseline="0">
                <a:solidFill>
                  <a:schemeClr val="tx1"/>
                </a:solidFill>
                <a:latin typeface="+mn-lt"/>
                <a:ea typeface="+mn-ea"/>
                <a:cs typeface="+mn-cs"/>
              </a:rPr>
              <a:t>Cloud applications are typically modular in nature and require a managed communication infrastructure, such as Service Bus, to connect the various application modules.</a:t>
            </a:r>
          </a:p>
          <a:p>
            <a:r>
              <a:rPr lang="en-GB" sz="1200" b="1" i="0" u="none" strike="noStrike" kern="1200" baseline="0">
                <a:solidFill>
                  <a:schemeClr val="tx1"/>
                </a:solidFill>
                <a:latin typeface="+mn-lt"/>
                <a:ea typeface="+mn-ea"/>
                <a:cs typeface="+mn-cs"/>
              </a:rPr>
              <a:t>Data Streaming and Storage</a:t>
            </a:r>
          </a:p>
          <a:p>
            <a:r>
              <a:rPr lang="en-GB" sz="1200" b="0" i="0" u="none" strike="noStrike" kern="1200" baseline="0">
                <a:solidFill>
                  <a:schemeClr val="tx1"/>
                </a:solidFill>
                <a:latin typeface="+mn-lt"/>
                <a:ea typeface="+mn-ea"/>
                <a:cs typeface="+mn-cs"/>
              </a:rPr>
              <a:t>The managed Storage service can handle a wide range of file persistence and manipulation scenarios</a:t>
            </a:r>
          </a:p>
          <a:p>
            <a:r>
              <a:rPr lang="en-GB" sz="1200" b="1" i="0" u="none" strike="noStrike" kern="1200" baseline="0">
                <a:solidFill>
                  <a:schemeClr val="tx1"/>
                </a:solidFill>
                <a:latin typeface="+mn-lt"/>
                <a:ea typeface="+mn-ea"/>
                <a:cs typeface="+mn-cs"/>
              </a:rPr>
              <a:t>Web Hosting</a:t>
            </a:r>
          </a:p>
          <a:p>
            <a:r>
              <a:rPr lang="en-GB" sz="1200" b="0" i="0" u="none" strike="noStrike" kern="1200" baseline="0">
                <a:solidFill>
                  <a:schemeClr val="tx1"/>
                </a:solidFill>
                <a:latin typeface="+mn-lt"/>
                <a:ea typeface="+mn-ea"/>
                <a:cs typeface="+mn-cs"/>
              </a:rPr>
              <a:t>For low-friction development and deployment, the Web Apps service provides a web hosting platform for your applications that integrate with File Transfer Protocol (FTP), source control providers, or the Web</a:t>
            </a:r>
          </a:p>
          <a:p>
            <a:r>
              <a:rPr lang="en-GB" sz="1200" b="0" i="0" u="none" strike="noStrike" kern="1200" baseline="0">
                <a:solidFill>
                  <a:schemeClr val="tx1"/>
                </a:solidFill>
                <a:latin typeface="+mn-lt"/>
                <a:ea typeface="+mn-ea"/>
                <a:cs typeface="+mn-cs"/>
              </a:rPr>
              <a:t>Deploy protocol.</a:t>
            </a:r>
          </a:p>
          <a:p>
            <a:r>
              <a:rPr lang="en-GB" sz="1200" b="1" i="0" u="none" strike="noStrike" kern="1200" baseline="0">
                <a:solidFill>
                  <a:schemeClr val="tx1"/>
                </a:solidFill>
                <a:latin typeface="+mn-lt"/>
                <a:ea typeface="+mn-ea"/>
                <a:cs typeface="+mn-cs"/>
              </a:rPr>
              <a:t>Mobile Connectivity</a:t>
            </a:r>
          </a:p>
          <a:p>
            <a:r>
              <a:rPr lang="en-GB" sz="1200" b="0" i="0" u="none" strike="noStrike" kern="1200" baseline="0">
                <a:solidFill>
                  <a:schemeClr val="tx1"/>
                </a:solidFill>
                <a:latin typeface="+mn-lt"/>
                <a:ea typeface="+mn-ea"/>
                <a:cs typeface="+mn-cs"/>
              </a:rPr>
              <a:t>Mobile Apps is a fully managed back-end service solution for client devices. Together with SQL Databases, Mobile Apps can help you design your data schema while you scale up to meet the demand from your</a:t>
            </a:r>
          </a:p>
          <a:p>
            <a:r>
              <a:rPr lang="en-GB" sz="1200" b="0" i="0" u="none" strike="noStrike" kern="1200" baseline="0">
                <a:solidFill>
                  <a:schemeClr val="tx1"/>
                </a:solidFill>
                <a:latin typeface="+mn-lt"/>
                <a:ea typeface="+mn-ea"/>
                <a:cs typeface="+mn-cs"/>
              </a:rPr>
              <a:t>users.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65910C-C2B8-4F57-B929-9366AB8E14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89E1ED8-0860-41D7-BB73-F98FCFEA03E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34448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AEFC31C-B73C-4AE9-9875-7E7E0B7B04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64257B6-C99B-42CA-9CB0-D9C937AAC2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5369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379B0CD-EAB4-41D5-B11B-584815B6D4B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0A23192-D372-489F-89CC-2C85452C197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12964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a:latin typeface="Arial" panose="020B0604020202020204" pitchFamily="34" charset="0"/>
              <a:cs typeface="Arial" panose="020B0604020202020204" pitchFamily="34" charset="0"/>
            </a:endParaRPr>
          </a:p>
          <a:p>
            <a:endParaRPr lang="en-CA"/>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2</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867911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99F4672-B0D3-48E3-BB4F-2A173A1EB1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8AE877C-B454-4860-8458-39FC529DB2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301220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Web Apps</a:t>
            </a:r>
          </a:p>
          <a:p>
            <a:r>
              <a:rPr lang="en-GB" sz="1200" b="0" i="0" u="none" strike="noStrike" kern="1200" baseline="0">
                <a:solidFill>
                  <a:schemeClr val="tx1"/>
                </a:solidFill>
                <a:latin typeface="+mn-lt"/>
                <a:ea typeface="+mn-ea"/>
                <a:cs typeface="+mn-cs"/>
              </a:rPr>
              <a:t>Web Apps provides platform for your web applications with many features to reduce the friction of deployment. A high degree of compatibility with Internet Information Server (IIS) Web Apps allows you to configure your web applications by using familiar IIS configuration settings. Because the platform is highly managed, you can scale up your web applications automatically with load balancing, which is also</a:t>
            </a:r>
          </a:p>
          <a:p>
            <a:r>
              <a:rPr lang="en-GB" sz="1200" b="0" i="0" u="none" strike="noStrike" kern="1200" baseline="0">
                <a:solidFill>
                  <a:schemeClr val="tx1"/>
                </a:solidFill>
                <a:latin typeface="+mn-lt"/>
                <a:ea typeface="+mn-ea"/>
                <a:cs typeface="+mn-cs"/>
              </a:rPr>
              <a:t>configured automatically.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76C51DC-062E-456A-8A49-DD2D855F76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0C3C519-E50B-4525-BBC3-6285A2E37C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1251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It is important to remind the students that they don’t necessarily have to memorize the virtual machine sizes. They simply need to understand that there are multiple virtual machine sizes, and they need to keep in mind certain considerations while selecting a virtual machine size for their instance. They also should understand that the Basic and Standard tiers have slightly different performance levels for each size (IOPS typically).</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How do you remotely connect to a Windows–based virtual machine and a Linux–based virtual machine?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Virtual machines provide compute on demand for your application workloads with a high degree of compatibility with existing virtualization workloads.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Workloads</a:t>
            </a:r>
          </a:p>
          <a:p>
            <a:r>
              <a:rPr lang="en-GB" sz="1200" b="0" i="0" u="none" strike="noStrike" kern="1200" baseline="0">
                <a:solidFill>
                  <a:schemeClr val="tx1"/>
                </a:solidFill>
                <a:latin typeface="+mn-lt"/>
                <a:ea typeface="+mn-ea"/>
                <a:cs typeface="+mn-cs"/>
              </a:rPr>
              <a:t>Virtual machines support a list of common Microsoft application workloads. Software platforms such as Microsoft SharePoint, SQL Server, Dynamics GP, and BizTalk Server are fully supported using the infrastructure hosted in Azure. By connecting Virtual Machines to your on-premises network, you can enable disaster-recovery and high-availability solutions such as SQL Server AlwaysOn.</a:t>
            </a:r>
          </a:p>
          <a:p>
            <a:endParaRPr lang="en-GB" sz="1200" b="1"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Templates</a:t>
            </a:r>
          </a:p>
          <a:p>
            <a:r>
              <a:rPr lang="en-GB" sz="1200" b="0" i="0" u="none" strike="noStrike" kern="1200" baseline="0">
                <a:solidFill>
                  <a:schemeClr val="tx1"/>
                </a:solidFill>
                <a:latin typeface="+mn-lt"/>
                <a:ea typeface="+mn-ea"/>
                <a:cs typeface="+mn-cs"/>
              </a:rPr>
              <a:t>You can create the majority of supported workloads in Azure by using pre-built templates on the portal. Microsoft and third-party images are available for both Linux and Microsoft-supported application</a:t>
            </a:r>
          </a:p>
          <a:p>
            <a:r>
              <a:rPr lang="en-GB" sz="1200" b="0" i="0" u="none" strike="noStrike" kern="1200" baseline="0">
                <a:solidFill>
                  <a:schemeClr val="tx1"/>
                </a:solidFill>
                <a:latin typeface="+mn-lt"/>
                <a:ea typeface="+mn-ea"/>
                <a:cs typeface="+mn-cs"/>
              </a:rPr>
              <a:t>workloads. Standard operating system images for Windows and Linux are also available for new projects.</a:t>
            </a:r>
          </a:p>
          <a:p>
            <a:endParaRPr lang="en-GB" sz="1200" b="1"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Choice in Sizing</a:t>
            </a:r>
          </a:p>
          <a:p>
            <a:r>
              <a:rPr lang="en-GB" sz="1200" b="0" i="0" u="none" strike="noStrike" kern="1200" baseline="0">
                <a:solidFill>
                  <a:schemeClr val="tx1"/>
                </a:solidFill>
                <a:latin typeface="+mn-lt"/>
                <a:ea typeface="+mn-ea"/>
                <a:cs typeface="+mn-cs"/>
              </a:rPr>
              <a:t>You can configure virtual machines with a variety of options for CPU, memory, and IOPS, commonly referred to as VM sizes. The Basic and Standard sizes are available for the most common application</a:t>
            </a:r>
          </a:p>
          <a:p>
            <a:r>
              <a:rPr lang="en-GB" sz="1200" b="0" i="0" u="none" strike="noStrike" kern="1200" baseline="0">
                <a:solidFill>
                  <a:schemeClr val="tx1"/>
                </a:solidFill>
                <a:latin typeface="+mn-lt"/>
                <a:ea typeface="+mn-ea"/>
                <a:cs typeface="+mn-cs"/>
              </a:rPr>
              <a:t>workloads. Larger standard sizes are also available for memory intensive workloads. D-size virtual machines are available with a faster processor and a local solid-state drive (SSD). G-size virtual machines</a:t>
            </a:r>
          </a:p>
          <a:p>
            <a:r>
              <a:rPr lang="en-GB" sz="1200" b="0" i="0" u="none" strike="noStrike" kern="1200" baseline="0">
                <a:solidFill>
                  <a:schemeClr val="tx1"/>
                </a:solidFill>
                <a:latin typeface="+mn-lt"/>
                <a:ea typeface="+mn-ea"/>
                <a:cs typeface="+mn-cs"/>
              </a:rPr>
              <a:t>are available for workloads that require massive compute or memory resources.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973F84F-3FF7-416D-9BD4-F04D63B972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56DDCBA-1A96-4B79-8269-1B5C067F7F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6151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a:solidFill>
                  <a:schemeClr val="tx1"/>
                </a:solidFill>
                <a:latin typeface="+mn-lt"/>
                <a:ea typeface="+mn-ea"/>
                <a:cs typeface="+mn-cs"/>
              </a:rPr>
              <a:t>Storage</a:t>
            </a:r>
          </a:p>
          <a:p>
            <a:r>
              <a:rPr lang="en-GB" sz="1200" b="0" i="0" u="none" strike="noStrike" kern="1200" baseline="0">
                <a:solidFill>
                  <a:schemeClr val="tx1"/>
                </a:solidFill>
                <a:latin typeface="+mn-lt"/>
                <a:ea typeface="+mn-ea"/>
                <a:cs typeface="+mn-cs"/>
              </a:rPr>
              <a:t>Storage is a managed service that allows you to store data that can be used throughout your cloud applications. The data that is stored can include loosely structured entities, queue messages, and various files.</a:t>
            </a:r>
          </a:p>
          <a:p>
            <a:r>
              <a:rPr lang="en-GB" sz="1200" b="1" i="0" u="none" strike="noStrike" kern="1200" baseline="0">
                <a:solidFill>
                  <a:schemeClr val="tx1"/>
                </a:solidFill>
                <a:latin typeface="+mn-lt"/>
                <a:ea typeface="+mn-ea"/>
                <a:cs typeface="+mn-cs"/>
              </a:rPr>
              <a:t>Queues</a:t>
            </a:r>
          </a:p>
          <a:p>
            <a:r>
              <a:rPr lang="en-GB" sz="1200" b="0" i="0" u="none" strike="noStrike" kern="1200" baseline="0">
                <a:solidFill>
                  <a:schemeClr val="tx1"/>
                </a:solidFill>
                <a:latin typeface="+mn-lt"/>
                <a:ea typeface="+mn-ea"/>
                <a:cs typeface="+mn-cs"/>
              </a:rPr>
              <a:t>The Queue service provides a simple managed interface to push messages into a queue and consume the</a:t>
            </a:r>
          </a:p>
          <a:p>
            <a:r>
              <a:rPr lang="en-GB" sz="1200" b="0" i="0" u="none" strike="noStrike" kern="1200" baseline="0">
                <a:solidFill>
                  <a:schemeClr val="tx1"/>
                </a:solidFill>
                <a:latin typeface="+mn-lt"/>
                <a:ea typeface="+mn-ea"/>
                <a:cs typeface="+mn-cs"/>
              </a:rPr>
              <a:t>same messages. Messages are stored as serialized strings. They can be stored or retrieved in a First-In</a:t>
            </a:r>
          </a:p>
          <a:p>
            <a:r>
              <a:rPr lang="en-GB" sz="1200" b="0" i="0" u="none" strike="noStrike" kern="1200" baseline="0">
                <a:solidFill>
                  <a:schemeClr val="tx1"/>
                </a:solidFill>
                <a:latin typeface="+mn-lt"/>
                <a:ea typeface="+mn-ea"/>
                <a:cs typeface="+mn-cs"/>
              </a:rPr>
              <a:t>First-Out manner by using logical queue actions, such as enqueue, dequeue, and peek.</a:t>
            </a:r>
          </a:p>
          <a:p>
            <a:r>
              <a:rPr lang="en-GB" sz="1200" b="1" i="0" u="none" strike="noStrike" kern="1200" baseline="0">
                <a:solidFill>
                  <a:schemeClr val="tx1"/>
                </a:solidFill>
                <a:latin typeface="+mn-lt"/>
                <a:ea typeface="+mn-ea"/>
                <a:cs typeface="+mn-cs"/>
              </a:rPr>
              <a:t>Tables</a:t>
            </a:r>
          </a:p>
          <a:p>
            <a:r>
              <a:rPr lang="en-GB" sz="1200" b="0" i="0" u="none" strike="noStrike" kern="1200" baseline="0">
                <a:solidFill>
                  <a:schemeClr val="tx1"/>
                </a:solidFill>
                <a:latin typeface="+mn-lt"/>
                <a:ea typeface="+mn-ea"/>
                <a:cs typeface="+mn-cs"/>
              </a:rPr>
              <a:t>The Table service is a NoSQL store that allows you to store loosely structured sets of entities that can be</a:t>
            </a:r>
          </a:p>
          <a:p>
            <a:r>
              <a:rPr lang="en-GB" sz="1200" b="0" i="0" u="none" strike="noStrike" kern="1200" baseline="0">
                <a:solidFill>
                  <a:schemeClr val="tx1"/>
                </a:solidFill>
                <a:latin typeface="+mn-lt"/>
                <a:ea typeface="+mn-ea"/>
                <a:cs typeface="+mn-cs"/>
              </a:rPr>
              <a:t>persisted en masse and retrieved with exception efficiency. By implementing common sharding concepts,</a:t>
            </a:r>
          </a:p>
          <a:p>
            <a:r>
              <a:rPr lang="en-GB" sz="1200" b="0" i="0" u="none" strike="noStrike" kern="1200" baseline="0">
                <a:solidFill>
                  <a:schemeClr val="tx1"/>
                </a:solidFill>
                <a:latin typeface="+mn-lt"/>
                <a:ea typeface="+mn-ea"/>
                <a:cs typeface="+mn-cs"/>
              </a:rPr>
              <a:t>such as partitions and hash indexes, you can use tables to store large quantities of data for your</a:t>
            </a:r>
          </a:p>
          <a:p>
            <a:r>
              <a:rPr lang="en-GB" sz="1200" b="0" i="0" u="none" strike="noStrike" kern="1200" baseline="0">
                <a:solidFill>
                  <a:schemeClr val="tx1"/>
                </a:solidFill>
                <a:latin typeface="+mn-lt"/>
                <a:ea typeface="+mn-ea"/>
                <a:cs typeface="+mn-cs"/>
              </a:rPr>
              <a:t>application.</a:t>
            </a:r>
          </a:p>
          <a:p>
            <a:r>
              <a:rPr lang="en-GB" sz="1200" b="1" i="0" u="none" strike="noStrike" kern="1200" baseline="0">
                <a:solidFill>
                  <a:schemeClr val="tx1"/>
                </a:solidFill>
                <a:latin typeface="+mn-lt"/>
                <a:ea typeface="+mn-ea"/>
                <a:cs typeface="+mn-cs"/>
              </a:rPr>
              <a:t>Files</a:t>
            </a:r>
          </a:p>
          <a:p>
            <a:r>
              <a:rPr lang="en-GB" sz="1200" b="0" i="0" u="none" strike="noStrike" kern="1200" baseline="0">
                <a:solidFill>
                  <a:schemeClr val="tx1"/>
                </a:solidFill>
                <a:latin typeface="+mn-lt"/>
                <a:ea typeface="+mn-ea"/>
                <a:cs typeface="+mn-cs"/>
              </a:rPr>
              <a:t>The Azure Files service provides an SMB 2.1 protocol file share that you can use when you migrate</a:t>
            </a:r>
          </a:p>
          <a:p>
            <a:r>
              <a:rPr lang="en-GB" sz="1200" b="0" i="0" u="none" strike="noStrike" kern="1200" baseline="0">
                <a:solidFill>
                  <a:schemeClr val="tx1"/>
                </a:solidFill>
                <a:latin typeface="+mn-lt"/>
                <a:ea typeface="+mn-ea"/>
                <a:cs typeface="+mn-cs"/>
              </a:rPr>
              <a:t>existing application workloads from on-premises to Azure. The files that are persisted by using this</a:t>
            </a:r>
          </a:p>
          <a:p>
            <a:r>
              <a:rPr lang="en-GB" sz="1200" b="0" i="0" u="none" strike="noStrike" kern="1200" baseline="0">
                <a:solidFill>
                  <a:schemeClr val="tx1"/>
                </a:solidFill>
                <a:latin typeface="+mn-lt"/>
                <a:ea typeface="+mn-ea"/>
                <a:cs typeface="+mn-cs"/>
              </a:rPr>
              <a:t>technology can also be accessed by using the REST API or client libraries.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F93C2E8-B5AE-4651-A208-282FA2F789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5663291-5988-4984-A152-EC7AE546307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484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It is not necessary for the students to have experience with all the above mentioned tools. They just need to know how to use an existing tool to connect to an Azure SQL Database instance. // </a:t>
            </a:r>
            <a:r>
              <a:rPr lang="en-GB" sz="1200" b="0" i="0" u="none" strike="noStrike" kern="1200" baseline="0">
                <a:solidFill>
                  <a:schemeClr val="tx1"/>
                </a:solidFill>
                <a:latin typeface="+mn-lt"/>
                <a:ea typeface="+mn-ea"/>
                <a:cs typeface="+mn-cs"/>
              </a:rPr>
              <a:t>SQL Database is a managed Database-as-a-Service platform that you can use to host your SQL objects.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Compatibility</a:t>
            </a:r>
          </a:p>
          <a:p>
            <a:r>
              <a:rPr lang="en-GB" sz="1200" b="0" i="0" u="none" strike="noStrike" kern="1200" baseline="0">
                <a:solidFill>
                  <a:schemeClr val="tx1"/>
                </a:solidFill>
                <a:latin typeface="+mn-lt"/>
                <a:ea typeface="+mn-ea"/>
                <a:cs typeface="+mn-cs"/>
              </a:rPr>
              <a:t>Many SQL features and objects can be used with SQL Database. SQL Server 2014 provides tooling that you can use to analyze and migrate your databases from an on-premises server to Azure.</a:t>
            </a:r>
          </a:p>
          <a:p>
            <a:r>
              <a:rPr lang="en-GB" sz="1200" b="1" i="0" u="none" strike="noStrike" kern="1200" baseline="0">
                <a:solidFill>
                  <a:schemeClr val="tx1"/>
                </a:solidFill>
                <a:latin typeface="+mn-lt"/>
                <a:ea typeface="+mn-ea"/>
                <a:cs typeface="+mn-cs"/>
              </a:rPr>
              <a:t>Data Tools</a:t>
            </a:r>
          </a:p>
          <a:p>
            <a:r>
              <a:rPr lang="en-GB" sz="1200" b="0" i="0" u="none" strike="noStrike" kern="1200" baseline="0">
                <a:solidFill>
                  <a:schemeClr val="tx1"/>
                </a:solidFill>
                <a:latin typeface="+mn-lt"/>
                <a:ea typeface="+mn-ea"/>
                <a:cs typeface="+mn-cs"/>
              </a:rPr>
              <a:t>You can use many existing data tools such as SQL Server Data Tools for Microsoft Visual Studio and SQL Server Management Studio with SQL Database. Other tools and application frameworks can use</a:t>
            </a:r>
          </a:p>
          <a:p>
            <a:r>
              <a:rPr lang="en-GB" sz="1200" b="0" i="0" u="none" strike="noStrike" kern="1200" baseline="0">
                <a:solidFill>
                  <a:schemeClr val="tx1"/>
                </a:solidFill>
                <a:latin typeface="+mn-lt"/>
                <a:ea typeface="+mn-ea"/>
                <a:cs typeface="+mn-cs"/>
              </a:rPr>
              <a:t>connection strings to connect to the databases that are hosted in Azure. </a:t>
            </a:r>
          </a:p>
          <a:p>
            <a:r>
              <a:rPr lang="en-GB" sz="1200" b="1" i="0" u="none" strike="noStrike" kern="1200" baseline="0">
                <a:solidFill>
                  <a:schemeClr val="tx1"/>
                </a:solidFill>
                <a:latin typeface="+mn-lt"/>
                <a:ea typeface="+mn-ea"/>
                <a:cs typeface="+mn-cs"/>
              </a:rPr>
              <a:t>Scalability</a:t>
            </a:r>
          </a:p>
          <a:p>
            <a:r>
              <a:rPr lang="en-GB" sz="1200" b="0" i="0" u="none" strike="noStrike" kern="1200" baseline="0">
                <a:solidFill>
                  <a:schemeClr val="tx1"/>
                </a:solidFill>
                <a:latin typeface="+mn-lt"/>
                <a:ea typeface="+mn-ea"/>
                <a:cs typeface="+mn-cs"/>
              </a:rPr>
              <a:t>Elastic Scale can be used with a SQL Database instance to automatically create and manage defined partitions for applications with dynamic or large database workloads. Applications that can benefit from</a:t>
            </a:r>
          </a:p>
          <a:p>
            <a:r>
              <a:rPr lang="en-GB" sz="1200" b="0" i="0" u="none" strike="noStrike" kern="1200" baseline="0">
                <a:solidFill>
                  <a:schemeClr val="tx1"/>
                </a:solidFill>
                <a:latin typeface="+mn-lt"/>
                <a:ea typeface="+mn-ea"/>
                <a:cs typeface="+mn-cs"/>
              </a:rPr>
              <a:t>this feature range from large data stores to multitenant Software-as-a-Service (SaaS) services.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9CA0132-F80A-4983-86DE-CB6B6F4443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EB54035-0B7C-4E83-B2C9-0079565F50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149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Some of the students might not have implemented a Point-to-Site connection to a virtual network. Encourage them to use the tutorials that are available at the following location:</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http://go.microsoft.com/fwlink/?LinkID=510169</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Virtual networks are a security boundary that you can create so that service instances can communicate with each other privately. Virtual networks support instances of the Web Apps, SQL Databases, and Virtual Machines services.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Site Connectivity</a:t>
            </a:r>
          </a:p>
          <a:p>
            <a:r>
              <a:rPr lang="en-GB" sz="1200" b="0" i="0" u="none" strike="noStrike" kern="1200" baseline="0">
                <a:solidFill>
                  <a:schemeClr val="tx1"/>
                </a:solidFill>
                <a:latin typeface="+mn-lt"/>
                <a:ea typeface="+mn-ea"/>
                <a:cs typeface="+mn-cs"/>
              </a:rPr>
              <a:t>You can connect virtual networks with each other or with an existing on-premises network by using the Internet Protocol Security (IPSec) protocol.</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Direct Connectivity</a:t>
            </a:r>
          </a:p>
          <a:p>
            <a:r>
              <a:rPr lang="en-GB" sz="1200" b="0" i="0" u="none" strike="noStrike" kern="1200" baseline="0">
                <a:solidFill>
                  <a:schemeClr val="tx1"/>
                </a:solidFill>
                <a:latin typeface="+mn-lt"/>
                <a:ea typeface="+mn-ea"/>
                <a:cs typeface="+mn-cs"/>
              </a:rPr>
              <a:t>The Secure Sockets Tunneling Protocol (SSTP) can also be used to allow an individual device or a computer to directly connect to a virtual network by using a Point-to-Site virtual private network (VPN) connection.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Domain Name Service (DNS)</a:t>
            </a:r>
          </a:p>
          <a:p>
            <a:r>
              <a:rPr lang="en-GB" sz="1200" b="0" i="0" u="none" strike="noStrike" kern="1200" baseline="0">
                <a:solidFill>
                  <a:schemeClr val="tx1"/>
                </a:solidFill>
                <a:latin typeface="+mn-lt"/>
                <a:ea typeface="+mn-ea"/>
                <a:cs typeface="+mn-cs"/>
              </a:rPr>
              <a:t>Azure automatically provides a DNS service for virtual machines and services in a virtual network.</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7C350D4-9739-4D43-A3DF-77969D86872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F9B148-B253-4E02-97A8-1FE668163F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855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Students do not need existing experience with any of these services. They simply need to be aware of these services so that they can select the appropriate service for a specific task.</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Experience with Azure Active Directory will be helpful for the security module in this course, but is not absolutely required.</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Discussion Question</a:t>
            </a:r>
            <a:r>
              <a:rPr lang="en-US" sz="1000">
                <a:latin typeface="Arial" panose="020B0604020202020204" pitchFamily="34" charset="0"/>
                <a:ea typeface="Calibri" panose="020F0502020204030204" pitchFamily="34" charset="0"/>
                <a:cs typeface="Times New Roman" panose="02020603050405020304" pitchFamily="18" charset="0"/>
              </a:rPr>
              <a:t>:  Can you name an Azure service that is not listed here, but you have used in the past?</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1" i="0" u="none" strike="noStrike" kern="1200" baseline="0">
                <a:solidFill>
                  <a:schemeClr val="tx1"/>
                </a:solidFill>
                <a:latin typeface="+mn-lt"/>
                <a:ea typeface="+mn-ea"/>
                <a:cs typeface="+mn-cs"/>
              </a:rPr>
              <a:t>App Services</a:t>
            </a:r>
          </a:p>
          <a:p>
            <a:r>
              <a:rPr lang="en-GB" sz="1200" b="0" i="0" u="none" strike="noStrike" kern="1200" baseline="0">
                <a:solidFill>
                  <a:schemeClr val="tx1"/>
                </a:solidFill>
                <a:latin typeface="+mn-lt"/>
                <a:ea typeface="+mn-ea"/>
                <a:cs typeface="+mn-cs"/>
              </a:rPr>
              <a:t>Azure provides many other services for your cloud applications. The following sections describe some of these services.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Azure Active Directory (Azure AD)</a:t>
            </a:r>
          </a:p>
          <a:p>
            <a:r>
              <a:rPr lang="en-GB" sz="1200" b="0" i="0" u="none" strike="noStrike" kern="1200" baseline="0">
                <a:solidFill>
                  <a:schemeClr val="tx1"/>
                </a:solidFill>
                <a:latin typeface="+mn-lt"/>
                <a:ea typeface="+mn-ea"/>
                <a:cs typeface="+mn-cs"/>
              </a:rPr>
              <a:t>Azure AD is a managed identity and access service. You can use this service to provide authentication and single sign-on capability for cloud applications or any custom application.</a:t>
            </a:r>
          </a:p>
          <a:p>
            <a:r>
              <a:rPr lang="en-GB" sz="1200" b="1" i="0" u="none" strike="noStrike" kern="1200" baseline="0">
                <a:solidFill>
                  <a:schemeClr val="tx1"/>
                </a:solidFill>
                <a:latin typeface="+mn-lt"/>
                <a:ea typeface="+mn-ea"/>
                <a:cs typeface="+mn-cs"/>
              </a:rPr>
              <a:t>Media Services</a:t>
            </a:r>
          </a:p>
          <a:p>
            <a:r>
              <a:rPr lang="en-GB" sz="1200" b="0" i="0" u="none" strike="noStrike" kern="1200" baseline="0">
                <a:solidFill>
                  <a:schemeClr val="tx1"/>
                </a:solidFill>
                <a:latin typeface="+mn-lt"/>
                <a:ea typeface="+mn-ea"/>
                <a:cs typeface="+mn-cs"/>
              </a:rPr>
              <a:t>Media Services is a service that allows you to encode and stream multimedia for a wide variety of customers and devices.</a:t>
            </a:r>
          </a:p>
          <a:p>
            <a:r>
              <a:rPr lang="en-GB" sz="1200" b="1" i="0" u="none" strike="noStrike" kern="1200" baseline="0">
                <a:solidFill>
                  <a:schemeClr val="tx1"/>
                </a:solidFill>
                <a:latin typeface="+mn-lt"/>
                <a:ea typeface="+mn-ea"/>
                <a:cs typeface="+mn-cs"/>
              </a:rPr>
              <a:t>Mobile Services</a:t>
            </a:r>
          </a:p>
          <a:p>
            <a:r>
              <a:rPr lang="en-GB" sz="1200" b="0" i="0" u="none" strike="noStrike" kern="1200" baseline="0">
                <a:solidFill>
                  <a:schemeClr val="tx1"/>
                </a:solidFill>
                <a:latin typeface="+mn-lt"/>
                <a:ea typeface="+mn-ea"/>
                <a:cs typeface="+mn-cs"/>
              </a:rPr>
              <a:t>Mobile Services is a back-end service platform that you can use to store and provide application data for mobile devices.</a:t>
            </a:r>
          </a:p>
          <a:p>
            <a:r>
              <a:rPr lang="en-GB" sz="1200" b="1" i="0" u="none" strike="noStrike" kern="1200" baseline="0">
                <a:solidFill>
                  <a:schemeClr val="tx1"/>
                </a:solidFill>
                <a:latin typeface="+mn-lt"/>
                <a:ea typeface="+mn-ea"/>
                <a:cs typeface="+mn-cs"/>
              </a:rPr>
              <a:t>Automation</a:t>
            </a:r>
          </a:p>
          <a:p>
            <a:r>
              <a:rPr lang="en-GB" sz="1200" b="0" i="0" u="none" strike="noStrike" kern="1200" baseline="0">
                <a:solidFill>
                  <a:schemeClr val="tx1"/>
                </a:solidFill>
                <a:latin typeface="+mn-lt"/>
                <a:ea typeface="+mn-ea"/>
                <a:cs typeface="+mn-cs"/>
              </a:rPr>
              <a:t>Automation extends your management features by allowing you to use Windows PowerShell to automate common management tasks.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678D760-B0F1-47BB-A187-92654D5F86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5B9133-FA3C-41A3-9E5F-F759936E20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91245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Many iterations of Azure services and the web applications to manage those services are currently available.</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last two iterations of the Azure Portal, which you can use for configuring instances of Azure services. This lesson also provides a walkthrough of how to switch between the two</a:t>
            </a:r>
          </a:p>
          <a:p>
            <a:r>
              <a:rPr lang="en-GB" sz="1200" b="0" i="0" u="none" strike="noStrike" kern="1200" baseline="0">
                <a:solidFill>
                  <a:schemeClr val="tx1"/>
                </a:solidFill>
                <a:latin typeface="+mn-lt"/>
                <a:ea typeface="+mn-ea"/>
                <a:cs typeface="+mn-cs"/>
              </a:rPr>
              <a:t>Azure Portals when the functionality you require is not available in one of the portals.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current Azure Portal.</a:t>
            </a:r>
          </a:p>
          <a:p>
            <a:r>
              <a:rPr lang="en-GB" sz="1200" b="0" i="0" u="none" strike="noStrike" kern="1200" baseline="0">
                <a:solidFill>
                  <a:schemeClr val="tx1"/>
                </a:solidFill>
                <a:latin typeface="+mn-lt"/>
                <a:ea typeface="+mn-ea"/>
                <a:cs typeface="+mn-cs"/>
              </a:rPr>
              <a:t>• Describe the Classic Azure Portal.</a:t>
            </a:r>
          </a:p>
          <a:p>
            <a:r>
              <a:rPr lang="en-GB" sz="1200" b="0" i="0" u="none" strike="noStrike" kern="1200" baseline="0">
                <a:solidFill>
                  <a:schemeClr val="tx1"/>
                </a:solidFill>
                <a:latin typeface="+mn-lt"/>
                <a:ea typeface="+mn-ea"/>
                <a:cs typeface="+mn-cs"/>
              </a:rPr>
              <a:t>• Switch between the different portals.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94DF833-E4E0-4525-BEDC-6A5523A8784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1C6D8360-9D31-496D-89BC-2641C849F8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4104761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 not spend too much time on this slide because the next topic demonstrates the Portal.</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The Azure Portal</a:t>
            </a:r>
          </a:p>
          <a:p>
            <a:r>
              <a:rPr lang="en-GB" sz="1200" b="0" i="0" u="none" strike="noStrike" kern="1200" baseline="0">
                <a:solidFill>
                  <a:schemeClr val="tx1"/>
                </a:solidFill>
                <a:latin typeface="+mn-lt"/>
                <a:ea typeface="+mn-ea"/>
                <a:cs typeface="+mn-cs"/>
              </a:rPr>
              <a:t>Azure as a platform is a collection of services that you can use to host your applications and workloads in the cloud. The Service Management REST API is a web service that receives requests to create, change, or configure services and passes the requests to the Microsoft Azure Fabric Controller.</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Azure Portal is one of many different interfaces that you can use to interact with the Azure platform. The latest version of the portal was released at //build 2014.</a:t>
            </a:r>
          </a:p>
          <a:p>
            <a:endParaRPr lang="en-GB" sz="1200" b="0"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024D2F9-B677-483E-93F4-DE54E077B7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BC104F6-0E06-4293-9F5C-AD660ABD82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704438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a:solidFill>
                  <a:schemeClr val="tx1"/>
                </a:solidFill>
                <a:latin typeface="+mn-lt"/>
                <a:ea typeface="+mn-ea"/>
                <a:cs typeface="+mn-cs"/>
              </a:rPr>
              <a:t>Billing</a:t>
            </a:r>
          </a:p>
          <a:p>
            <a:r>
              <a:rPr lang="en-GB" sz="1000" b="0" i="0" u="none" strike="noStrike" kern="1200" baseline="0">
                <a:solidFill>
                  <a:schemeClr val="tx1"/>
                </a:solidFill>
                <a:latin typeface="+mn-lt"/>
                <a:ea typeface="+mn-ea"/>
                <a:cs typeface="+mn-cs"/>
              </a:rPr>
              <a:t>Previously, you had to switch from the Classic Portal to the Account Portal to view the billing data for your services. In the Portal, you can view the up-to-date billing data for your entire subscription in the form of</a:t>
            </a:r>
          </a:p>
          <a:p>
            <a:r>
              <a:rPr lang="en-GB" sz="1000" b="0" i="0" u="none" strike="noStrike" kern="1200" baseline="0">
                <a:solidFill>
                  <a:schemeClr val="tx1"/>
                </a:solidFill>
                <a:latin typeface="+mn-lt"/>
                <a:ea typeface="+mn-ea"/>
                <a:cs typeface="+mn-cs"/>
              </a:rPr>
              <a:t>charts and infographics.</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8B7678F-911E-4A43-9AE7-49F0DEE85B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0A54FB9-9592-414A-8F49-D6BE2D050D3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74060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427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AD00237-57F0-4D21-8A9B-AC283E247D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B31ACE3A-4289-45D2-BB39-F25BE62A9A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632556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Lifecycle: Deployment, update, delete, status</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Identity: Resources can talk to each other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Grouping: Metering, billing, quota: applied &amp; rolled up to group</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US" sz="800">
                <a:latin typeface="Arial" panose="020B0604020202020204" pitchFamily="34" charset="0"/>
                <a:ea typeface="Calibri" panose="020F0502020204030204" pitchFamily="34" charset="0"/>
                <a:cs typeface="Times New Roman" panose="02020603050405020304" pitchFamily="18" charset="0"/>
              </a:rPr>
              <a:t> </a:t>
            </a:r>
            <a:r>
              <a:rPr lang="en-GB" sz="1000" b="1" i="0" u="none" strike="noStrike" kern="1200" baseline="0">
                <a:solidFill>
                  <a:schemeClr val="tx1"/>
                </a:solidFill>
                <a:latin typeface="+mn-lt"/>
                <a:ea typeface="+mn-ea"/>
                <a:cs typeface="+mn-cs"/>
              </a:rPr>
              <a:t>Resource Groups</a:t>
            </a:r>
          </a:p>
          <a:p>
            <a:r>
              <a:rPr lang="en-GB" sz="1000" b="0" i="0" u="none" strike="noStrike" kern="1200" baseline="0">
                <a:solidFill>
                  <a:schemeClr val="tx1"/>
                </a:solidFill>
                <a:latin typeface="+mn-lt"/>
                <a:ea typeface="+mn-ea"/>
                <a:cs typeface="+mn-cs"/>
              </a:rPr>
              <a:t>Resource groups represent a new way of logically grouping your service instances. Service instances are known as </a:t>
            </a:r>
            <a:r>
              <a:rPr lang="en-GB" sz="1000" b="0" i="1" u="none" strike="noStrike" kern="1200" baseline="0">
                <a:solidFill>
                  <a:schemeClr val="tx1"/>
                </a:solidFill>
                <a:latin typeface="+mn-lt"/>
                <a:ea typeface="+mn-ea"/>
                <a:cs typeface="+mn-cs"/>
              </a:rPr>
              <a:t>resources </a:t>
            </a:r>
            <a:r>
              <a:rPr lang="en-GB" sz="1000" b="0" i="0" u="none" strike="noStrike" kern="1200" baseline="0">
                <a:solidFill>
                  <a:schemeClr val="tx1"/>
                </a:solidFill>
                <a:latin typeface="+mn-lt"/>
                <a:ea typeface="+mn-ea"/>
                <a:cs typeface="+mn-cs"/>
              </a:rPr>
              <a:t>and a collection of resources can exist in a </a:t>
            </a:r>
            <a:r>
              <a:rPr lang="en-GB" sz="1000" b="0" i="1" u="none" strike="noStrike" kern="1200" baseline="0">
                <a:solidFill>
                  <a:schemeClr val="tx1"/>
                </a:solidFill>
                <a:latin typeface="+mn-lt"/>
                <a:ea typeface="+mn-ea"/>
                <a:cs typeface="+mn-cs"/>
              </a:rPr>
              <a:t>resource group</a:t>
            </a:r>
            <a:r>
              <a:rPr lang="en-GB" sz="1000" b="0" i="0" u="none" strike="noStrike" kern="1200" baseline="0">
                <a:solidFill>
                  <a:schemeClr val="tx1"/>
                </a:solidFill>
                <a:latin typeface="+mn-lt"/>
                <a:ea typeface="+mn-ea"/>
                <a:cs typeface="+mn-cs"/>
              </a:rPr>
              <a:t>. By using resource groups,</a:t>
            </a:r>
          </a:p>
          <a:p>
            <a:r>
              <a:rPr lang="en-GB" sz="1000" b="0" i="0" u="none" strike="noStrike" kern="1200" baseline="0">
                <a:solidFill>
                  <a:schemeClr val="tx1"/>
                </a:solidFill>
                <a:latin typeface="+mn-lt"/>
                <a:ea typeface="+mn-ea"/>
                <a:cs typeface="+mn-cs"/>
              </a:rPr>
              <a:t>you can view the metrics and billing data for a specific group in your subscription.</a:t>
            </a:r>
            <a:endParaRPr lang="en-US" sz="8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6E2773A-683C-495E-9429-9160E02199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4090005-968C-4B8D-BC8C-9CE623427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739227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Container for multiple resources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Resources exist in one resource group</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 groups can span regions</a:t>
            </a:r>
          </a:p>
          <a:p>
            <a:pPr marL="342900" marR="0" lvl="0" indent="-342900">
              <a:lnSpc>
                <a:spcPct val="115000"/>
              </a:lnSpc>
              <a:spcBef>
                <a:spcPts val="0"/>
              </a:spcBef>
              <a:spcAft>
                <a:spcPts val="995"/>
              </a:spcAft>
              <a:buFont typeface="Symbol" panose="05050102010706020507" pitchFamily="18" charset="2"/>
              <a:buChar char=""/>
            </a:pPr>
            <a:r>
              <a:rPr lang="en-US" sz="1000">
                <a:latin typeface="Arial" panose="020B0604020202020204" pitchFamily="34" charset="0"/>
                <a:ea typeface="Times New Roman" panose="02020603050405020304" pitchFamily="18" charset="0"/>
                <a:cs typeface="Times New Roman" panose="02020603050405020304" pitchFamily="18" charset="0"/>
              </a:rPr>
              <a:t>Resource groups can span services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BC36035-0A5D-4F37-9FA5-254E1F5E885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D9E55DC-487B-4E4B-993E-941424FBB8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05550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F655622-D195-4EBA-B314-87C0568EA3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0F80034-AAE1-4B00-8DC5-F292537214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45888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Dashboard</a:t>
            </a:r>
          </a:p>
          <a:p>
            <a:r>
              <a:rPr lang="en-GB" sz="1200" b="0" i="0" u="none" strike="noStrike" kern="1200" baseline="0">
                <a:solidFill>
                  <a:schemeClr val="tx1"/>
                </a:solidFill>
                <a:latin typeface="+mn-lt"/>
                <a:ea typeface="+mn-ea"/>
                <a:cs typeface="+mn-cs"/>
              </a:rPr>
              <a:t>The Dashboard is the first screen you see when you log on to the Portal. It is a collection of tiles that you can reorganize, resize, and remove. As you view the blades in your subscription, you can pin them to the</a:t>
            </a:r>
          </a:p>
          <a:p>
            <a:r>
              <a:rPr lang="en-GB" sz="1200" b="0" i="0" u="none" strike="noStrike" kern="1200" baseline="0">
                <a:solidFill>
                  <a:schemeClr val="tx1"/>
                </a:solidFill>
                <a:latin typeface="+mn-lt"/>
                <a:ea typeface="+mn-ea"/>
                <a:cs typeface="+mn-cs"/>
              </a:rPr>
              <a:t>Dashboard so that you can return to them at a later point in time. You can also resize the tiles to emphasize specific data.</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E7B8827-240A-42B6-81CE-B73F2DD16C5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EC5439A-3FAA-4C6F-8459-3B4497A89E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10392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EBF4A47-A5D0-4DDC-8455-22F2CBB9B8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EF25021-C3A6-4025-9724-7A3C2E23D0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489391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54A92D5-3960-4595-9941-6B2A0D8246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51780B9E-5B28-4517-8686-1959EF61463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83438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Blades</a:t>
            </a:r>
          </a:p>
          <a:p>
            <a:r>
              <a:rPr lang="en-GB" sz="1200" b="0" i="0" u="none" strike="noStrike" kern="1200" baseline="0">
                <a:solidFill>
                  <a:schemeClr val="tx1"/>
                </a:solidFill>
                <a:latin typeface="+mn-lt"/>
                <a:ea typeface="+mn-ea"/>
                <a:cs typeface="+mn-cs"/>
              </a:rPr>
              <a:t>When you view the settings for a service instance or take an action, the details are displayed in a vertical dialog box known as a blade. You can stack these blades horizontally so that you can</a:t>
            </a:r>
          </a:p>
          <a:p>
            <a:r>
              <a:rPr lang="en-GB" sz="1200" b="0" i="0" u="none" strike="noStrike" kern="1200" baseline="0">
                <a:solidFill>
                  <a:schemeClr val="tx1"/>
                </a:solidFill>
                <a:latin typeface="+mn-lt"/>
                <a:ea typeface="+mn-ea"/>
                <a:cs typeface="+mn-cs"/>
              </a:rPr>
              <a:t>view the details of a service (or an action) and some of the follow-up actions without having to scroll horizontally. You can close a blade by clicking the close (X) button at the top-right corner.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2F4878F-9BE6-4384-9F7C-C32C3F3114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62EE0DE4-8652-46A7-8929-126A73AFF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203305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Journeys</a:t>
            </a:r>
          </a:p>
          <a:p>
            <a:r>
              <a:rPr lang="en-GB" sz="1200" b="0" i="1" u="none" strike="noStrike" kern="1200" baseline="0">
                <a:solidFill>
                  <a:schemeClr val="tx1"/>
                </a:solidFill>
                <a:latin typeface="+mn-lt"/>
                <a:ea typeface="+mn-ea"/>
                <a:cs typeface="+mn-cs"/>
              </a:rPr>
              <a:t>Journeys </a:t>
            </a:r>
            <a:r>
              <a:rPr lang="en-GB" sz="1200" b="0" i="0" u="none" strike="noStrike" kern="1200" baseline="0">
                <a:solidFill>
                  <a:schemeClr val="tx1"/>
                </a:solidFill>
                <a:latin typeface="+mn-lt"/>
                <a:ea typeface="+mn-ea"/>
                <a:cs typeface="+mn-cs"/>
              </a:rPr>
              <a:t>are a collection of sequential blades that you can use to create or modify a service. For example, to create a Web App, you can go to the gallery blade, and then view the Web App gallery options blade.</a:t>
            </a:r>
          </a:p>
          <a:p>
            <a:r>
              <a:rPr lang="en-GB" sz="1200" b="0" i="0" u="none" strike="noStrike" kern="1200" baseline="0">
                <a:solidFill>
                  <a:schemeClr val="tx1"/>
                </a:solidFill>
                <a:latin typeface="+mn-lt"/>
                <a:ea typeface="+mn-ea"/>
                <a:cs typeface="+mn-cs"/>
              </a:rPr>
              <a:t>After you select a specific Web App template, a blade describing the template displays. If you click Create, another blade displays with basic options for the new Web App. You could drill down further and specify</a:t>
            </a:r>
          </a:p>
          <a:p>
            <a:r>
              <a:rPr lang="en-GB" sz="1200" b="0" i="0" u="none" strike="noStrike" kern="1200" baseline="0">
                <a:solidFill>
                  <a:schemeClr val="tx1"/>
                </a:solidFill>
                <a:latin typeface="+mn-lt"/>
                <a:ea typeface="+mn-ea"/>
                <a:cs typeface="+mn-cs"/>
              </a:rPr>
              <a:t>advanced options.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7C09DE50-E72D-4460-A7D6-740096C87A1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A5C3D39-9DCF-4168-BA8A-B6337C8936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103694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523364A-9348-4958-BD85-0FB6BE820E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7DAC45D-D0B3-4DFC-85D6-D683125E2F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289234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Tentative Agenda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5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For this demonstration, you will use the available host machine. Before you begin this demonstration, you must complete the following step:</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Verify that you received the credentials to sign in to the Azure portal from your training provider. You will use these credentials and the Azure account throughout the labs in this course.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1BFE7B-581C-4A03-91C5-36C7C5F57F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F6AD3D80-3EEE-4A55-A453-C3B0733B51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8E8585A5-5B7C-4E6E-B73F-C0B8E271FC4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1: Overview of the Microsoft Azure Platform</a:t>
            </a:r>
          </a:p>
        </p:txBody>
      </p:sp>
    </p:spTree>
    <p:extLst>
      <p:ext uri="{BB962C8B-B14F-4D97-AF65-F5344CB8AC3E}">
        <p14:creationId xmlns:p14="http://schemas.microsoft.com/office/powerpoint/2010/main" val="30187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smtClean="0">
                <a:latin typeface="+mn-lt"/>
              </a:rPr>
              <a:t>41</a:t>
            </a:fld>
            <a:endParaRPr lang="en-US" b="0">
              <a:latin typeface="+mn-lt"/>
            </a:endParaRPr>
          </a:p>
        </p:txBody>
      </p:sp>
      <p:sp>
        <p:nvSpPr>
          <p:cNvPr id="5" name="Rectangle 4">
            <a:extLst>
              <a:ext uri="{FF2B5EF4-FFF2-40B4-BE49-F238E27FC236}">
                <a16:creationId xmlns:a16="http://schemas.microsoft.com/office/drawing/2014/main" id="{B2F2ED88-9A9A-463F-A701-73E40FB33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F4853AC-4285-4C0C-945A-B75214A788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19029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a:solidFill>
                  <a:schemeClr val="tx1"/>
                </a:solidFill>
                <a:effectLst/>
                <a:ea typeface="+mn-ea"/>
                <a:cs typeface="+mn-cs"/>
                <a:hlinkClick r:id="rId3"/>
              </a:rPr>
              <a:t>Preview Version 1.7 (2017-04-20)</a:t>
            </a:r>
            <a:endParaRPr lang="de-DE"/>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42</a:t>
            </a:fld>
            <a:endParaRPr lang="de-DE">
              <a:solidFill>
                <a:prstClr val="black"/>
              </a:solidFill>
            </a:endParaRPr>
          </a:p>
        </p:txBody>
      </p:sp>
    </p:spTree>
    <p:extLst>
      <p:ext uri="{BB962C8B-B14F-4D97-AF65-F5344CB8AC3E}">
        <p14:creationId xmlns:p14="http://schemas.microsoft.com/office/powerpoint/2010/main" val="2697764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serverless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1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many Microsoft Azure services use virtual machines, sometimes your application might have a unique need where it requires a virtual machine that is completely unmanaged. Azure provides networking, backup, and virtualization services as part of its Infrastructure-as-a-Service (IaaS) offering.</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1, “Azure Virtual Machines,” introduces the Virtual Machines service and describes the options that you can use for creating a virtual machine. Lesson 2, “Azure Virtual Machine Workloads,” provides details</a:t>
            </a:r>
          </a:p>
          <a:p>
            <a:r>
              <a:rPr lang="en-GB" sz="1200" b="0" i="0" u="none" strike="noStrike" kern="1200" baseline="0">
                <a:solidFill>
                  <a:schemeClr val="tx1"/>
                </a:solidFill>
                <a:latin typeface="+mn-lt"/>
                <a:ea typeface="+mn-ea"/>
                <a:cs typeface="+mn-cs"/>
              </a:rPr>
              <a:t>on the types of workloads that you can deploy to a virtual machine. Lesson 3, “Migrating Azure Virtual Machine Instances,” describes the options for migrating virtual machines to and from Azure. Lesson 4,</a:t>
            </a:r>
          </a:p>
          <a:p>
            <a:r>
              <a:rPr lang="en-GB" sz="1200" b="0" i="0" u="none" strike="noStrike" kern="1200" baseline="0">
                <a:solidFill>
                  <a:schemeClr val="tx1"/>
                </a:solidFill>
                <a:latin typeface="+mn-lt"/>
                <a:ea typeface="+mn-ea"/>
                <a:cs typeface="+mn-cs"/>
              </a:rPr>
              <a:t>“Highly Available Azure Virtual Machines,” reviews the options and features that must be considered when designing your Virtual Machine instances for high availability scenarios. Lesson 5, “Virtual Machine</a:t>
            </a:r>
          </a:p>
          <a:p>
            <a:r>
              <a:rPr lang="en-GB" sz="1200" b="0" i="0" u="none" strike="noStrike" kern="1200" baseline="0">
                <a:solidFill>
                  <a:schemeClr val="tx1"/>
                </a:solidFill>
                <a:latin typeface="+mn-lt"/>
                <a:ea typeface="+mn-ea"/>
                <a:cs typeface="+mn-cs"/>
              </a:rPr>
              <a:t>Configuration Management,” describes the common methods for managing and duplicating the configuration for virtual machines. Lesson 6, “Customizing Azure Virtual Machine Networking,” reviews</a:t>
            </a:r>
          </a:p>
          <a:p>
            <a:r>
              <a:rPr lang="en-GB" sz="1200" b="0" i="0" u="none" strike="noStrike" kern="1200" baseline="0">
                <a:solidFill>
                  <a:schemeClr val="tx1"/>
                </a:solidFill>
                <a:latin typeface="+mn-lt"/>
                <a:ea typeface="+mn-ea"/>
                <a:cs typeface="+mn-cs"/>
              </a:rPr>
              <a:t>the options for managing inbound and outbound connection rules for your virtual machine. Lesson 7, “Virtual Machine Scale Sets,” introduces the VMSS service and describes how it can be used to automatically provision virtual machines for autoscale scenarios.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Describe the Virtual Machines service in Azure.</a:t>
            </a:r>
          </a:p>
          <a:p>
            <a:r>
              <a:rPr lang="en-GB" sz="1200" b="0" i="0" u="none" strike="noStrike" kern="1200" baseline="0">
                <a:solidFill>
                  <a:schemeClr val="tx1"/>
                </a:solidFill>
                <a:latin typeface="+mn-lt"/>
                <a:ea typeface="+mn-ea"/>
                <a:cs typeface="+mn-cs"/>
              </a:rPr>
              <a:t>• Deploy a Linux or Microsoft workload to a virtual machine.</a:t>
            </a:r>
          </a:p>
          <a:p>
            <a:r>
              <a:rPr lang="en-GB" sz="1200" b="0" i="0" u="none" strike="noStrike" kern="1200" baseline="0">
                <a:solidFill>
                  <a:schemeClr val="tx1"/>
                </a:solidFill>
                <a:latin typeface="+mn-lt"/>
                <a:ea typeface="+mn-ea"/>
                <a:cs typeface="+mn-cs"/>
              </a:rPr>
              <a:t>• Import virtual hard disks to Azure.</a:t>
            </a:r>
          </a:p>
          <a:p>
            <a:r>
              <a:rPr lang="en-GB" sz="1200" b="0" i="0" u="none" strike="noStrike" kern="1200" baseline="0">
                <a:solidFill>
                  <a:schemeClr val="tx1"/>
                </a:solidFill>
                <a:latin typeface="+mn-lt"/>
                <a:ea typeface="+mn-ea"/>
                <a:cs typeface="+mn-cs"/>
              </a:rPr>
              <a:t>• Monitor virtual machine endpoints.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44</a:t>
            </a:fld>
            <a:endParaRPr lang="en-US" b="0">
              <a:latin typeface="+mn-lt"/>
            </a:endParaRPr>
          </a:p>
        </p:txBody>
      </p:sp>
      <p:sp>
        <p:nvSpPr>
          <p:cNvPr id="5" name="Rectangle 4">
            <a:extLst>
              <a:ext uri="{FF2B5EF4-FFF2-40B4-BE49-F238E27FC236}">
                <a16:creationId xmlns:a16="http://schemas.microsoft.com/office/drawing/2014/main" id="{FABD876F-D90F-40E9-BB91-A1503EB9FC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1691A0-94CD-45BE-8111-5BD8CEA234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40454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The Virtual Machines service in Azure provides quick compute that can be scaled up or out and completely customized. The Azure Management Portal provides a large collection of templates that</a:t>
            </a:r>
          </a:p>
          <a:p>
            <a:r>
              <a:rPr lang="en-GB" sz="1200" b="0" i="0" u="none" strike="noStrike" kern="1200" baseline="0">
                <a:solidFill>
                  <a:schemeClr val="tx1"/>
                </a:solidFill>
                <a:latin typeface="+mn-lt"/>
                <a:ea typeface="+mn-ea"/>
                <a:cs typeface="+mn-cs"/>
              </a:rPr>
              <a:t>makes it very easy for you to get started with a popular server operating system.</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Virtual Machines service in Azure and provides the details on some of its unique features.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Virtual Machines service.</a:t>
            </a:r>
          </a:p>
          <a:p>
            <a:r>
              <a:rPr lang="en-GB" sz="1200" b="0" i="0" u="none" strike="noStrike" kern="1200" baseline="0">
                <a:solidFill>
                  <a:schemeClr val="tx1"/>
                </a:solidFill>
                <a:latin typeface="+mn-lt"/>
                <a:ea typeface="+mn-ea"/>
                <a:cs typeface="+mn-cs"/>
              </a:rPr>
              <a:t>• Describe the prebuilt and custom image options.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45</a:t>
            </a:fld>
            <a:endParaRPr lang="en-US" b="0">
              <a:latin typeface="+mn-lt"/>
            </a:endParaRPr>
          </a:p>
        </p:txBody>
      </p:sp>
      <p:sp>
        <p:nvSpPr>
          <p:cNvPr id="5" name="Rectangle 4">
            <a:extLst>
              <a:ext uri="{FF2B5EF4-FFF2-40B4-BE49-F238E27FC236}">
                <a16:creationId xmlns:a16="http://schemas.microsoft.com/office/drawing/2014/main" id="{B8FFC3BF-9B9E-42C3-9FDA-8444084597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24774D70-55AC-4DEA-84D1-31CA2BAA0BB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207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1" i="0" u="none" strike="noStrike" kern="1200" baseline="0">
                <a:solidFill>
                  <a:schemeClr val="tx1"/>
                </a:solidFill>
                <a:latin typeface="+mn-lt"/>
                <a:ea typeface="+mn-ea"/>
                <a:cs typeface="+mn-cs"/>
              </a:rPr>
              <a:t>Virtual Machines Overview</a:t>
            </a:r>
          </a:p>
          <a:p>
            <a:r>
              <a:rPr lang="en-GB" sz="1200" b="0" i="0" u="none" strike="noStrike" kern="1200" baseline="0">
                <a:solidFill>
                  <a:schemeClr val="tx1"/>
                </a:solidFill>
                <a:latin typeface="+mn-lt"/>
                <a:ea typeface="+mn-ea"/>
                <a:cs typeface="+mn-cs"/>
              </a:rPr>
              <a:t>Virtual Machines provides a highly flexible compute-on-demand option for running your application workloads. Azure Virtual Machines offer a variety of virtual machines sizes, compatibility with Windows and Linux and deep compatibility with Hyper-V fixed-size virtual hard disks.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Scale and Availability</a:t>
            </a:r>
          </a:p>
          <a:p>
            <a:r>
              <a:rPr lang="en-GB" sz="1200" b="0" i="0" u="none" strike="noStrike" kern="1200" baseline="0">
                <a:solidFill>
                  <a:schemeClr val="tx1"/>
                </a:solidFill>
                <a:latin typeface="+mn-lt"/>
                <a:ea typeface="+mn-ea"/>
                <a:cs typeface="+mn-cs"/>
              </a:rPr>
              <a:t>Virtual machines in Azure can be grouped for high scalability and availability. By placing multiple virtual machines in a cloud service, you can stand up multiple instances of any tier of your application.</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Hyper-V</a:t>
            </a:r>
          </a:p>
          <a:p>
            <a:r>
              <a:rPr lang="en-GB" sz="1200" b="0" i="0" u="none" strike="noStrike" kern="1200" baseline="0">
                <a:solidFill>
                  <a:schemeClr val="tx1"/>
                </a:solidFill>
                <a:latin typeface="+mn-lt"/>
                <a:ea typeface="+mn-ea"/>
                <a:cs typeface="+mn-cs"/>
              </a:rPr>
              <a:t>Virtual machines in Azure use the well-known Hyper-V virtual hard disk format (.vhd) for their hard drives. Because Azure uses the .vhd format, you can simply upload fixed-size virtual hard disk files from your</a:t>
            </a:r>
          </a:p>
          <a:p>
            <a:r>
              <a:rPr lang="en-GB" sz="1200" b="0" i="0" u="none" strike="noStrike" kern="1200" baseline="0">
                <a:solidFill>
                  <a:schemeClr val="tx1"/>
                </a:solidFill>
                <a:latin typeface="+mn-lt"/>
                <a:ea typeface="+mn-ea"/>
                <a:cs typeface="+mn-cs"/>
              </a:rPr>
              <a:t>existing infrastructure to Azure. You can also download virtual hard disk files from Azure to your datacenter.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46</a:t>
            </a:fld>
            <a:endParaRPr lang="en-US" b="0">
              <a:latin typeface="+mn-lt"/>
            </a:endParaRPr>
          </a:p>
        </p:txBody>
      </p:sp>
      <p:sp>
        <p:nvSpPr>
          <p:cNvPr id="5" name="Rectangle 4">
            <a:extLst>
              <a:ext uri="{FF2B5EF4-FFF2-40B4-BE49-F238E27FC236}">
                <a16:creationId xmlns:a16="http://schemas.microsoft.com/office/drawing/2014/main" id="{42C06585-1826-4756-9B52-A2D2B881E4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B1793143-89BE-43FF-8571-3B777A357B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88249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marR="0" lvl="0">
              <a:lnSpc>
                <a:spcPct val="115000"/>
              </a:lnSpc>
              <a:spcBef>
                <a:spcPts val="0"/>
              </a:spcBef>
              <a:spcAft>
                <a:spcPts val="995"/>
              </a:spcAft>
            </a:pPr>
            <a:r>
              <a:rPr lang="en-US" sz="1000">
                <a:latin typeface="Arial" panose="020B0604020202020204" pitchFamily="34" charset="0"/>
                <a:ea typeface="Times New Roman" panose="02020603050405020304" pitchFamily="18" charset="0"/>
                <a:cs typeface="Times New Roman" panose="02020603050405020304" pitchFamily="18" charset="0"/>
              </a:rPr>
              <a:t>Resources:</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Public IP Address</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Network Interface Card</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Virtual Machine (CPU and Memory allocation)</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One or more disks (managed or unmanaged)</a:t>
            </a:r>
          </a:p>
          <a:p>
            <a:pPr marL="285750" indent="-285750">
              <a:lnSpc>
                <a:spcPct val="115000"/>
              </a:lnSpc>
              <a:spcAft>
                <a:spcPts val="995"/>
              </a:spcAft>
              <a:buFont typeface="Arial" panose="020B0604020202020204" pitchFamily="34" charset="0"/>
              <a:buChar char="•"/>
            </a:pPr>
            <a:r>
              <a:rPr lang="en-US" sz="1000">
                <a:latin typeface="Arial" panose="020B0604020202020204" pitchFamily="34" charset="0"/>
                <a:ea typeface="Times New Roman" panose="02020603050405020304" pitchFamily="18" charset="0"/>
                <a:cs typeface="Times New Roman" panose="02020603050405020304" pitchFamily="18" charset="0"/>
              </a:rPr>
              <a:t>Etc. (including extensions)</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Typically grouped into Resource Group (students will see this in the demo)</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47</a:t>
            </a:fld>
            <a:endParaRPr lang="en-US" b="0">
              <a:latin typeface="+mn-lt"/>
            </a:endParaRPr>
          </a:p>
        </p:txBody>
      </p:sp>
      <p:sp>
        <p:nvSpPr>
          <p:cNvPr id="5" name="Rectangle 4">
            <a:extLst>
              <a:ext uri="{FF2B5EF4-FFF2-40B4-BE49-F238E27FC236}">
                <a16:creationId xmlns:a16="http://schemas.microsoft.com/office/drawing/2014/main" id="{B1B6E590-60AF-45DE-AC6B-0D93F6DF17E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051719D-6DF6-456E-9D83-986FDB7A7A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4075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b="1">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Using Images to Construct Virtual Machines</a:t>
            </a:r>
          </a:p>
          <a:p>
            <a:r>
              <a:rPr lang="en-GB" sz="1200" b="0" i="0" u="none" strike="noStrike" kern="1200" baseline="0">
                <a:solidFill>
                  <a:schemeClr val="tx1"/>
                </a:solidFill>
                <a:latin typeface="+mn-lt"/>
                <a:ea typeface="+mn-ea"/>
                <a:cs typeface="+mn-cs"/>
              </a:rPr>
              <a:t>The Management Portal provides many images and scripting tools that help you to create new virtual machines in Azure. The template images that are available in the portal are created and fully supported by either Microsoft or an authorized third-party.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48</a:t>
            </a:fld>
            <a:endParaRPr lang="en-US" b="0">
              <a:latin typeface="+mn-lt"/>
            </a:endParaRPr>
          </a:p>
        </p:txBody>
      </p:sp>
      <p:sp>
        <p:nvSpPr>
          <p:cNvPr id="5" name="Rectangle 4">
            <a:extLst>
              <a:ext uri="{FF2B5EF4-FFF2-40B4-BE49-F238E27FC236}">
                <a16:creationId xmlns:a16="http://schemas.microsoft.com/office/drawing/2014/main" id="{CB3489CB-8313-4203-85A1-AB0D39A7A8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A2616D0-0E4F-4494-A15A-5024FF6C11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41150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49</a:t>
            </a:fld>
            <a:endParaRPr lang="en-US" b="0">
              <a:latin typeface="+mn-lt"/>
            </a:endParaRPr>
          </a:p>
        </p:txBody>
      </p:sp>
      <p:sp>
        <p:nvSpPr>
          <p:cNvPr id="5" name="Rectangle 4">
            <a:extLst>
              <a:ext uri="{FF2B5EF4-FFF2-40B4-BE49-F238E27FC236}">
                <a16:creationId xmlns:a16="http://schemas.microsoft.com/office/drawing/2014/main" id="{15B1AC88-11A8-4DE6-9C23-BC3FDF1D5F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A0F8C859-74C8-4B67-A6A2-5BA0A6D517C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3540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CA" sz="1000">
                <a:latin typeface="Segoe" panose="020B0502040504020203" pitchFamily="34" charset="0"/>
                <a:cs typeface="Arial" panose="020B0604020202020204" pitchFamily="34" charset="0"/>
              </a:rPr>
              <a:t>Describe the audience for this course. This is an opportunity for you to identify students who may not have the appropriate background or experience to attend the course.</a:t>
            </a:r>
            <a:endParaRPr lang="en-US" sz="1000">
              <a:latin typeface="Segoe" panose="020B0502040504020203" pitchFamily="34" charset="0"/>
              <a:cs typeface="Arial" panose="020B0604020202020204" pitchFamily="34" charset="0"/>
            </a:endParaRPr>
          </a:p>
          <a:p>
            <a:endParaRPr lang="en-CA"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a:latin typeface="+mn-lt"/>
              </a:rPr>
              <a:pPr/>
              <a:t>5</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1279774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50</a:t>
            </a:fld>
            <a:endParaRPr lang="en-US" b="0">
              <a:latin typeface="+mn-lt"/>
            </a:endParaRPr>
          </a:p>
        </p:txBody>
      </p:sp>
      <p:sp>
        <p:nvSpPr>
          <p:cNvPr id="5" name="Rectangle 4">
            <a:extLst>
              <a:ext uri="{FF2B5EF4-FFF2-40B4-BE49-F238E27FC236}">
                <a16:creationId xmlns:a16="http://schemas.microsoft.com/office/drawing/2014/main" id="{666D2217-86CC-4608-917D-B99FC47D7E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35315B-B652-4E0C-B7D7-170241ECBA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10085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u="sng">
                <a:latin typeface="Arial" panose="020B0604020202020204" pitchFamily="34" charset="0"/>
                <a:cs typeface="Arial" panose="020B0604020202020204" pitchFamily="34" charset="0"/>
                <a:hlinkClick r:id="rId3"/>
              </a:rPr>
              <a:t>https://azuremarketplace.microsoft.com/marketplace/apps/category/compute</a:t>
            </a:r>
            <a:endParaRPr lang="en-US" sz="700">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51</a:t>
            </a:fld>
            <a:endParaRPr lang="en-US" b="0">
              <a:latin typeface="+mn-lt"/>
            </a:endParaRPr>
          </a:p>
        </p:txBody>
      </p:sp>
      <p:sp>
        <p:nvSpPr>
          <p:cNvPr id="5" name="Rectangle 4">
            <a:extLst>
              <a:ext uri="{FF2B5EF4-FFF2-40B4-BE49-F238E27FC236}">
                <a16:creationId xmlns:a16="http://schemas.microsoft.com/office/drawing/2014/main" id="{28C94AB3-00E2-498D-9120-6A7A7A09E7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EF277FE-344C-4EC3-A71E-F96BB2F758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1148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Segoe UI" panose="020B0502040204020203" pitchFamily="34" charset="0"/>
                <a:ea typeface="Calibri"/>
                <a:cs typeface="Segoe UI" panose="020B0502040204020203" pitchFamily="34" charset="0"/>
              </a:rPr>
              <a:t>Explain the process of creating a virtual machine by using the Azure portal. </a:t>
            </a:r>
          </a:p>
        </p:txBody>
      </p:sp>
      <p:sp>
        <p:nvSpPr>
          <p:cNvPr id="4" name="Slide Number Placeholder 3"/>
          <p:cNvSpPr>
            <a:spLocks noGrp="1"/>
          </p:cNvSpPr>
          <p:nvPr>
            <p:ph type="sldNum" sz="quarter" idx="10"/>
          </p:nvPr>
        </p:nvSpPr>
        <p:spPr/>
        <p:txBody>
          <a:bodyPr/>
          <a:lstStyle/>
          <a:p>
            <a:fld id="{8CA0A914-6441-46D3-A4D9-FB6C6AD14F59}" type="slidenum">
              <a:rPr lang="en-US" smtClean="0"/>
              <a:t>52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Segoe UI" panose="020B0502040204020203" pitchFamily="34" charset="0"/>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Segoe UI" panose="020B0502040204020203" pitchFamily="34" charset="0"/>
              </a:rPr>
              <a:t>3: Implementing virtual machines</a:t>
            </a:r>
          </a:p>
        </p:txBody>
      </p:sp>
    </p:spTree>
    <p:extLst>
      <p:ext uri="{BB962C8B-B14F-4D97-AF65-F5344CB8AC3E}">
        <p14:creationId xmlns:p14="http://schemas.microsoft.com/office/powerpoint/2010/main" val="3756202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995"/>
              </a:spcAft>
              <a:buClr>
                <a:srgbClr val="000000"/>
              </a:buClr>
              <a:buFont typeface="Arial" panose="020B0604020202020204" pitchFamily="34" charset="0"/>
              <a:buChar char="•"/>
            </a:pPr>
            <a:r>
              <a:rPr lang="en-US" sz="1000" u="none" strike="noStrike" kern="0" spc="0">
                <a:ln>
                  <a:noFill/>
                </a:ln>
                <a:solidFill>
                  <a:srgbClr val="000000"/>
                </a:solidFill>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rPr>
              <a:t>Verify that you received the credentials to sign in to the Azure portal from your training provider. You will use these credentials and the Azure account throughout the labs in this course.</a:t>
            </a:r>
            <a:endParaRPr lang="en-US" sz="1000" u="none" strike="noStrike" kern="0" spc="0">
              <a:ln>
                <a:noFill/>
              </a:ln>
              <a:effectLst>
                <a:glow>
                  <a:srgbClr val="000000"/>
                </a:glow>
                <a:outerShdw sx="0" sy="0">
                  <a:srgbClr val="000000"/>
                </a:outerShdw>
                <a:reflection stA="0" endPos="0" fadeDir="0" sx="0" s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53</a:t>
            </a:fld>
            <a:endParaRPr lang="en-US" b="0">
              <a:latin typeface="+mn-lt"/>
            </a:endParaRPr>
          </a:p>
        </p:txBody>
      </p:sp>
      <p:sp>
        <p:nvSpPr>
          <p:cNvPr id="5" name="Rectangle 4">
            <a:extLst>
              <a:ext uri="{FF2B5EF4-FFF2-40B4-BE49-F238E27FC236}">
                <a16:creationId xmlns:a16="http://schemas.microsoft.com/office/drawing/2014/main" id="{774FF824-E0C8-4F81-AD0A-AF87C5C63C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2128DE4-51A9-470C-914B-0085148A0F7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835870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GB" sz="1200" b="0" i="0" u="none" strike="noStrike" kern="1200" baseline="0">
                <a:solidFill>
                  <a:schemeClr val="tx1"/>
                </a:solidFill>
                <a:latin typeface="+mn-lt"/>
                <a:ea typeface="+mn-ea"/>
                <a:cs typeface="+mn-cs"/>
              </a:rPr>
              <a:t>You can deploy your existing application workloads to virtual machines in Azure that are running either on the Windows or Linux operating system.</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some of the considerations for deploying application workloads to the virtual machines in Azure.</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 describe the key considerations for deploying Windows or Linux workloads to Azure.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54</a:t>
            </a:fld>
            <a:endParaRPr lang="en-US" b="0">
              <a:latin typeface="+mn-lt"/>
            </a:endParaRPr>
          </a:p>
        </p:txBody>
      </p:sp>
      <p:sp>
        <p:nvSpPr>
          <p:cNvPr id="5" name="Rectangle 4">
            <a:extLst>
              <a:ext uri="{FF2B5EF4-FFF2-40B4-BE49-F238E27FC236}">
                <a16:creationId xmlns:a16="http://schemas.microsoft.com/office/drawing/2014/main" id="{F45F8A4A-102A-4BFF-8D07-21C16035AF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44366133-8400-4A30-BCC4-0198F91672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3736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r>
              <a:rPr lang="en-GB" sz="1200" b="0" i="0" u="none" strike="noStrike" kern="1200" baseline="0">
                <a:solidFill>
                  <a:schemeClr val="tx1"/>
                </a:solidFill>
                <a:latin typeface="+mn-lt"/>
                <a:ea typeface="+mn-ea"/>
                <a:cs typeface="+mn-cs"/>
              </a:rPr>
              <a:t>Windows Workloads</a:t>
            </a:r>
          </a:p>
          <a:p>
            <a:r>
              <a:rPr lang="en-GB" sz="1200" b="0" i="0" u="none" strike="noStrike" kern="1200" baseline="0">
                <a:solidFill>
                  <a:schemeClr val="tx1"/>
                </a:solidFill>
                <a:latin typeface="+mn-lt"/>
                <a:ea typeface="+mn-ea"/>
                <a:cs typeface="+mn-cs"/>
              </a:rPr>
              <a:t>Many common Microsoft workloads (server software) are already supported in Azure. Most of these workloads also include corresponding virtual machine templates in the Azure portals.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Note: Virtual Machines using the Windows Server template include the cost of the Windows Server license. Virtual Machines created using a SQL Server or other Microsoft server software template are typically priced higher than virtual machines with just Windows Server installed. This is because the cost of the additional software license is added to the cost of the Windows Server license.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55</a:t>
            </a:fld>
            <a:endParaRPr lang="en-US" b="0">
              <a:latin typeface="+mn-lt"/>
            </a:endParaRPr>
          </a:p>
        </p:txBody>
      </p:sp>
      <p:sp>
        <p:nvSpPr>
          <p:cNvPr id="5" name="Rectangle 4">
            <a:extLst>
              <a:ext uri="{FF2B5EF4-FFF2-40B4-BE49-F238E27FC236}">
                <a16:creationId xmlns:a16="http://schemas.microsoft.com/office/drawing/2014/main" id="{08E23E49-0055-4542-9B75-6327930798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D076F97-536F-4F04-9B53-9CCC92842B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16832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This is a flexible slide. If the students have operations and IT Pro experience, you can discuss availability sets and SLA compliance. If the audience is does not have or care about operations, you can spend less time on this slide. This is a simple example of using virtual machines for a common IIS web server and SQL database server scenario.</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56</a:t>
            </a:fld>
            <a:endParaRPr lang="en-US" b="0">
              <a:latin typeface="+mn-lt"/>
            </a:endParaRPr>
          </a:p>
        </p:txBody>
      </p:sp>
      <p:sp>
        <p:nvSpPr>
          <p:cNvPr id="5" name="Rectangle 4">
            <a:extLst>
              <a:ext uri="{FF2B5EF4-FFF2-40B4-BE49-F238E27FC236}">
                <a16:creationId xmlns:a16="http://schemas.microsoft.com/office/drawing/2014/main" id="{068D265B-DC0F-4092-B6C4-8A08174FC4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3B231121-2545-47FF-996B-045B7561AED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010775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Many common Linux distributions are already available on the Azure platform with gallery images. Including the images in VM Depot, there are enough images in the Azure platform to run the most popular Linux workloads.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Azure platform provides a common interface for managing virtual machines, irrespective of whether they run on Linux or Windows. Many common features, such as capturing an image, attaching a disk, and stopping a virtual machine, use common buttons in either portal and common actions in the Cross-Platform Command-Line Interface.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57</a:t>
            </a:fld>
            <a:endParaRPr lang="en-US" b="0">
              <a:latin typeface="+mn-lt"/>
            </a:endParaRPr>
          </a:p>
        </p:txBody>
      </p:sp>
      <p:sp>
        <p:nvSpPr>
          <p:cNvPr id="5" name="Rectangle 4">
            <a:extLst>
              <a:ext uri="{FF2B5EF4-FFF2-40B4-BE49-F238E27FC236}">
                <a16:creationId xmlns:a16="http://schemas.microsoft.com/office/drawing/2014/main" id="{57E30230-07CB-4AA5-B706-A523A0D23BB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F9BFD647-7664-4E02-9BEE-077BDF1437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06231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Briefly show the current sizes for virtual machines using this site.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B-Series: Basic compute, give up features for cheaper hosting costs</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D-Series &amp; A-Series: Beneral purpose compute</a:t>
            </a:r>
          </a:p>
          <a:p>
            <a:pPr marL="342900" marR="0" lvl="0" indent="-342900">
              <a:lnSpc>
                <a:spcPct val="115000"/>
              </a:lnSpc>
              <a:spcBef>
                <a:spcPts val="0"/>
              </a:spcBef>
              <a:spcAft>
                <a:spcPts val="995"/>
              </a:spcAft>
              <a:buFont typeface="Symbol" panose="05050102010706020507" pitchFamily="18" charset="2"/>
              <a:buChar char=""/>
            </a:pPr>
            <a:r>
              <a:rPr lang="en-US" sz="1000">
                <a:effectLst/>
                <a:latin typeface="Arial" panose="020B0604020202020204" pitchFamily="34" charset="0"/>
                <a:ea typeface="Times New Roman" panose="02020603050405020304" pitchFamily="18" charset="0"/>
                <a:cs typeface="Times New Roman" panose="02020603050405020304" pitchFamily="18" charset="0"/>
              </a:rPr>
              <a:t>G-Series: High memory-to-CPU ratio</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Links: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http://go.microsoft.com/fwlink/?LinkID=525345</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Most likely, the sizes have been updated since the time this content was published.</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Virtual Machine Sizes</a:t>
            </a:r>
          </a:p>
          <a:p>
            <a:r>
              <a:rPr lang="en-GB" sz="1200" b="0" i="0" u="none" strike="noStrike" kern="1200" baseline="0">
                <a:solidFill>
                  <a:schemeClr val="tx1"/>
                </a:solidFill>
                <a:latin typeface="+mn-lt"/>
                <a:ea typeface="+mn-ea"/>
                <a:cs typeface="+mn-cs"/>
              </a:rPr>
              <a:t>Virtual machines can be provisioned in a variety of sizes. These sizes provide a variety of options to customize the performance of your virtual machine such that it is adequate for your workload and also results in a cost-effective subscription.</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58</a:t>
            </a:fld>
            <a:endParaRPr lang="en-US" b="0">
              <a:latin typeface="+mn-lt"/>
            </a:endParaRPr>
          </a:p>
        </p:txBody>
      </p:sp>
      <p:sp>
        <p:nvSpPr>
          <p:cNvPr id="5" name="Rectangle 4">
            <a:extLst>
              <a:ext uri="{FF2B5EF4-FFF2-40B4-BE49-F238E27FC236}">
                <a16:creationId xmlns:a16="http://schemas.microsoft.com/office/drawing/2014/main" id="{8A4BF93F-1725-4F53-91AF-A332D7143E3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9C5F3DC2-485C-47E8-84E6-4FC207D3CD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664729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effectLst/>
                <a:latin typeface="Arial" panose="020B0604020202020204" pitchFamily="34" charset="0"/>
                <a:ea typeface="Calibri" panose="020F0502020204030204" pitchFamily="34" charset="0"/>
                <a:cs typeface="Times New Roman" panose="02020603050405020304" pitchFamily="18" charset="0"/>
              </a:rPr>
              <a:t>The number of sizes are constantly growing:</a:t>
            </a: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E-Series: High CPU-to-memory ratio</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L-Series: Optimized for disk IO</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NV-Series: Specialize VMs for GPU graphics rendering</a:t>
            </a:r>
            <a:endParaRPr lang="en-US" sz="100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a:solidFill>
                  <a:srgbClr val="000000"/>
                </a:solidFill>
                <a:latin typeface="Arial" panose="020B0604020202020204" pitchFamily="34" charset="0"/>
                <a:ea typeface="Times New Roman" panose="02020603050405020304" pitchFamily="18" charset="0"/>
                <a:cs typeface="Times New Roman" panose="02020603050405020304" pitchFamily="18" charset="0"/>
              </a:rPr>
              <a:t>H-Series: Most powerful machines with Remote Direct Memory Access (RDMA) for High-Performance Compute (HPC) workloads</a:t>
            </a:r>
            <a:endParaRPr lang="en-US" sz="100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59</a:t>
            </a:fld>
            <a:endParaRPr lang="en-US" b="0">
              <a:latin typeface="+mn-lt"/>
            </a:endParaRPr>
          </a:p>
        </p:txBody>
      </p:sp>
      <p:sp>
        <p:nvSpPr>
          <p:cNvPr id="5" name="Rectangle 4">
            <a:extLst>
              <a:ext uri="{FF2B5EF4-FFF2-40B4-BE49-F238E27FC236}">
                <a16:creationId xmlns:a16="http://schemas.microsoft.com/office/drawing/2014/main" id="{85B39C4A-DA45-4562-A1AC-E6D30803A44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6955387-BA52-4150-A7F8-ABBF8B9CC7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383118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4C05FC6-45CD-407B-9538-F397EFA5C0CC}" type="slidenum">
              <a:rPr lang="en-US">
                <a:latin typeface="+mn-lt"/>
              </a:rPr>
              <a:pPr/>
              <a:t>6</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867911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B series - https://buildazure.com/2017/09/11/more-affordable-azure-vms-with-burstable-b-series/ </a:t>
            </a:r>
          </a:p>
          <a:p>
            <a:endParaRPr lang="en-US"/>
          </a:p>
          <a:p>
            <a:r>
              <a:rPr lang="en-US"/>
              <a:t>Determine Cores, RAM, ACUs, Disks, NICs, Network Speed, Temporary Storage, SSD support</a:t>
            </a:r>
          </a:p>
          <a:p>
            <a:r>
              <a:rPr lang="en-US"/>
              <a:t>High level categories:</a:t>
            </a:r>
          </a:p>
          <a:p>
            <a:endParaRPr lang="en-US"/>
          </a:p>
          <a:p>
            <a:r>
              <a:rPr lang="en-US"/>
              <a:t>Acu helps normalize cpu perf.. D&amp;f have same acu</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97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Although you can use Azure virtual machines right after you create them, you must perform additional configuration before interfacing these virtual machines instances with external resources or other virtual</a:t>
            </a:r>
          </a:p>
          <a:p>
            <a:r>
              <a:rPr lang="en-GB" sz="1200" b="0" i="0" u="none" strike="noStrike" kern="1200" baseline="0">
                <a:solidFill>
                  <a:schemeClr val="tx1"/>
                </a:solidFill>
                <a:latin typeface="+mn-lt"/>
                <a:ea typeface="+mn-ea"/>
                <a:cs typeface="+mn-cs"/>
              </a:rPr>
              <a:t>machines.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This lesson describes the methods used for customizing the network connectivity of an Azure virtual machine.</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Use custom endpoints to expose public ports for a virtual machine.</a:t>
            </a:r>
          </a:p>
          <a:p>
            <a:r>
              <a:rPr lang="en-GB" sz="1200" b="0" i="0" u="none" strike="noStrike" kern="1200" baseline="0">
                <a:solidFill>
                  <a:schemeClr val="tx1"/>
                </a:solidFill>
                <a:latin typeface="+mn-lt"/>
                <a:ea typeface="+mn-ea"/>
                <a:cs typeface="+mn-cs"/>
              </a:rPr>
              <a:t>• Customize the access control list for a virtual machine or cloud service.</a:t>
            </a:r>
          </a:p>
          <a:p>
            <a:r>
              <a:rPr lang="en-GB" sz="1200" b="0" i="0" u="none" strike="noStrike" kern="1200" baseline="0">
                <a:solidFill>
                  <a:schemeClr val="tx1"/>
                </a:solidFill>
                <a:latin typeface="+mn-lt"/>
                <a:ea typeface="+mn-ea"/>
                <a:cs typeface="+mn-cs"/>
              </a:rPr>
              <a:t>• Modify Windows Firewall in a virtual machine.</a:t>
            </a:r>
          </a:p>
          <a:p>
            <a:r>
              <a:rPr lang="en-GB" sz="1200" b="0" i="0" u="none" strike="noStrike" kern="1200" baseline="0">
                <a:solidFill>
                  <a:schemeClr val="tx1"/>
                </a:solidFill>
                <a:latin typeface="+mn-lt"/>
                <a:ea typeface="+mn-ea"/>
                <a:cs typeface="+mn-cs"/>
              </a:rPr>
              <a:t>• View the public Virtual IP Address (VIP) for a virtual machine.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61</a:t>
            </a:fld>
            <a:endParaRPr lang="en-US" b="0">
              <a:latin typeface="+mn-lt"/>
            </a:endParaRPr>
          </a:p>
        </p:txBody>
      </p:sp>
      <p:sp>
        <p:nvSpPr>
          <p:cNvPr id="5" name="Rectangle 4">
            <a:extLst>
              <a:ext uri="{FF2B5EF4-FFF2-40B4-BE49-F238E27FC236}">
                <a16:creationId xmlns:a16="http://schemas.microsoft.com/office/drawing/2014/main" id="{D797F3A5-4F8E-4B37-B84A-ECB11D73C0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7E44AEC9-3294-46EE-B8CA-0E69FDAAFE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4081267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78024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At the highest level, each Virtual Machine can have a Network Interface Card (NIC) that connects the VM to other resources using the internet (through a PIP), intranet (through an internal LB) or other endpoints.</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63</a:t>
            </a:fld>
            <a:endParaRPr lang="en-US" b="0">
              <a:latin typeface="+mn-lt"/>
            </a:endParaRPr>
          </a:p>
        </p:txBody>
      </p:sp>
      <p:sp>
        <p:nvSpPr>
          <p:cNvPr id="5" name="Rectangle 4">
            <a:extLst>
              <a:ext uri="{FF2B5EF4-FFF2-40B4-BE49-F238E27FC236}">
                <a16:creationId xmlns:a16="http://schemas.microsoft.com/office/drawing/2014/main" id="{0710C5B3-175A-463D-B6D8-CD9EFA7A9CB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6DF83B9-0B71-4F1C-824E-B0BFDE6545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029197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360197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Site-to-Site</a:t>
            </a:r>
          </a:p>
          <a:p>
            <a:r>
              <a:rPr lang="en-GB" sz="1200" b="0" i="0" u="none" strike="noStrike" kern="1200" baseline="0">
                <a:solidFill>
                  <a:schemeClr val="tx1"/>
                </a:solidFill>
                <a:latin typeface="+mn-lt"/>
                <a:ea typeface="+mn-ea"/>
                <a:cs typeface="+mn-cs"/>
              </a:rPr>
              <a:t>A site-to-site VPN allows you to create a secure connection between your on-premises site and your virtual network. To create a site-to-site connection, a VPN device that is located on your on-premises network is configured to create a secure connection with the Azure Virtual Network Gateway. Once the connection is created, resources on your local network and resources located in your virtual network can communicate directly and securely.</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65</a:t>
            </a:fld>
            <a:endParaRPr lang="en-US" b="0">
              <a:latin typeface="+mn-lt"/>
            </a:endParaRPr>
          </a:p>
        </p:txBody>
      </p:sp>
      <p:sp>
        <p:nvSpPr>
          <p:cNvPr id="5" name="Rectangle 4">
            <a:extLst>
              <a:ext uri="{FF2B5EF4-FFF2-40B4-BE49-F238E27FC236}">
                <a16:creationId xmlns:a16="http://schemas.microsoft.com/office/drawing/2014/main" id="{E0EC5478-518E-4695-8E4E-1CB534CAA9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C44042D-0606-48B1-B8A8-72D1255BFB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621684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1" i="0" u="none" strike="noStrike" kern="1200" baseline="0">
                <a:solidFill>
                  <a:schemeClr val="tx1"/>
                </a:solidFill>
                <a:latin typeface="+mn-lt"/>
                <a:ea typeface="+mn-ea"/>
                <a:cs typeface="+mn-cs"/>
              </a:rPr>
              <a:t>Point-to-Site</a:t>
            </a:r>
          </a:p>
          <a:p>
            <a:r>
              <a:rPr lang="en-GB" sz="1200" b="0" i="0" u="none" strike="noStrike" kern="1200" baseline="0">
                <a:solidFill>
                  <a:schemeClr val="tx1"/>
                </a:solidFill>
                <a:latin typeface="+mn-lt"/>
                <a:ea typeface="+mn-ea"/>
                <a:cs typeface="+mn-cs"/>
              </a:rPr>
              <a:t>A point-to-site VPN also allows you to create a secure connection to your virtual network. In a point-to-site configuration, the connection is configured individually on each client computer that you want to</a:t>
            </a:r>
          </a:p>
          <a:p>
            <a:r>
              <a:rPr lang="en-GB" sz="1200" b="0" i="0" u="none" strike="noStrike" kern="1200" baseline="0">
                <a:solidFill>
                  <a:schemeClr val="tx1"/>
                </a:solidFill>
                <a:latin typeface="+mn-lt"/>
                <a:ea typeface="+mn-ea"/>
                <a:cs typeface="+mn-cs"/>
              </a:rPr>
              <a:t>connect to the virtual network. Point-to-site connections do not require a VPN device. They work by using a VPN client that you install on each client computer.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66</a:t>
            </a:fld>
            <a:endParaRPr lang="en-US" b="0">
              <a:latin typeface="+mn-lt"/>
            </a:endParaRPr>
          </a:p>
        </p:txBody>
      </p:sp>
      <p:sp>
        <p:nvSpPr>
          <p:cNvPr id="5" name="Rectangle 4">
            <a:extLst>
              <a:ext uri="{FF2B5EF4-FFF2-40B4-BE49-F238E27FC236}">
                <a16:creationId xmlns:a16="http://schemas.microsoft.com/office/drawing/2014/main" id="{E6F34FED-5DC7-47E7-9F31-8F823095C86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DD3DB5AF-6692-44DA-B231-719A2006A3D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00228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67</a:t>
            </a:fld>
            <a:endParaRPr lang="en-US" b="0">
              <a:latin typeface="+mn-lt"/>
            </a:endParaRPr>
          </a:p>
        </p:txBody>
      </p:sp>
      <p:sp>
        <p:nvSpPr>
          <p:cNvPr id="5" name="Rectangle 4">
            <a:extLst>
              <a:ext uri="{FF2B5EF4-FFF2-40B4-BE49-F238E27FC236}">
                <a16:creationId xmlns:a16="http://schemas.microsoft.com/office/drawing/2014/main" id="{D7EEB912-C4DB-4109-96F2-36990CEB59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8B50E108-24D2-425C-85FE-ABB19A077F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0537109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3417108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29690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a:latin typeface="Segoe" panose="020B0502040504020203" pitchFamily="34" charset="0"/>
                <a:cs typeface="Arial" panose="020B0604020202020204" pitchFamily="34" charset="0"/>
              </a:rPr>
              <a:t>Mention to the students that this </a:t>
            </a:r>
            <a:r>
              <a:rPr lang="en-US" sz="1000">
                <a:latin typeface="Segoe" panose="020B0502040504020203" pitchFamily="34" charset="0"/>
                <a:cs typeface="Arial" panose="020B0604020202020204" pitchFamily="34" charset="0"/>
              </a:rPr>
              <a:t>course is not associated with any Microsoft certification path. </a:t>
            </a:r>
          </a:p>
        </p:txBody>
      </p:sp>
      <p:sp>
        <p:nvSpPr>
          <p:cNvPr id="4" name="Slide Number Placeholder 3"/>
          <p:cNvSpPr>
            <a:spLocks noGrp="1"/>
          </p:cNvSpPr>
          <p:nvPr>
            <p:ph type="sldNum" sz="quarter" idx="10"/>
          </p:nvPr>
        </p:nvSpPr>
        <p:spPr/>
        <p:txBody>
          <a:bodyPr/>
          <a:lstStyle/>
          <a:p>
            <a:fld id="{E2FF7759-803D-4F76-9AEC-98B2D9A07B0D}" type="slidenum">
              <a:rPr lang="en-US">
                <a:latin typeface="+mn-lt"/>
              </a:rPr>
              <a:t>7</a:t>
            </a:fld>
            <a:endParaRPr lang="en-US">
              <a:latin typeface="+mn-lt"/>
            </a:endParaRPr>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a:latin typeface="Arial" pitchFamily="34" charset="0"/>
                <a:cs typeface="Arial" pitchFamily="34" charset="0"/>
              </a:rPr>
              <a:t>Course 20532D</a:t>
            </a:r>
          </a:p>
          <a:p>
            <a:pPr algn="l">
              <a:defRPr/>
            </a:pPr>
            <a:r>
              <a:rPr lang="en-US" b="1">
                <a:solidFill>
                  <a:srgbClr val="336699"/>
                </a:solidFill>
                <a:latin typeface="Arial" pitchFamily="34" charset="0"/>
                <a:cs typeface="Arial" pitchFamily="34" charset="0"/>
              </a:rPr>
              <a:t>Module</a:t>
            </a:r>
            <a:r>
              <a:rPr lang="en-US" b="1">
                <a:latin typeface="Arial" pitchFamily="34" charset="0"/>
                <a:cs typeface="Arial" pitchFamily="34" charset="0"/>
              </a:rPr>
              <a:t> </a:t>
            </a:r>
            <a:r>
              <a:rPr lang="en-US" b="1">
                <a:solidFill>
                  <a:srgbClr val="336699"/>
                </a:solidFill>
                <a:latin typeface="Arial" pitchFamily="34" charset="0"/>
                <a:cs typeface="Arial" pitchFamily="34" charset="0"/>
              </a:rPr>
              <a:t>0: Introduction</a:t>
            </a:r>
          </a:p>
          <a:p>
            <a:pPr>
              <a:defRPr/>
            </a:pPr>
            <a:endParaRPr lang="en-US"/>
          </a:p>
          <a:p>
            <a:pPr>
              <a:defRPr/>
            </a:pPr>
            <a:endParaRPr lang="en-US"/>
          </a:p>
        </p:txBody>
      </p:sp>
    </p:spTree>
    <p:extLst>
      <p:ext uri="{BB962C8B-B14F-4D97-AF65-F5344CB8AC3E}">
        <p14:creationId xmlns:p14="http://schemas.microsoft.com/office/powerpoint/2010/main" val="22322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If your group has advanced networking knowledge, you can discuss how you can secure requests using Permit and Deny over IP ranges.</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Network Security Groups</a:t>
            </a:r>
          </a:p>
          <a:p>
            <a:r>
              <a:rPr lang="en-GB" sz="1200" b="0" i="0" u="none" strike="noStrike" kern="1200" baseline="0">
                <a:solidFill>
                  <a:schemeClr val="tx1"/>
                </a:solidFill>
                <a:latin typeface="+mn-lt"/>
                <a:ea typeface="+mn-ea"/>
                <a:cs typeface="+mn-cs"/>
              </a:rPr>
              <a:t>An NSG works on one or more VM instances and controls all the traffic that is inbound and outbound.</a:t>
            </a:r>
          </a:p>
          <a:p>
            <a:r>
              <a:rPr lang="en-GB" sz="1200" b="0" i="0" u="none" strike="noStrike" kern="1200" baseline="0">
                <a:solidFill>
                  <a:schemeClr val="tx1"/>
                </a:solidFill>
                <a:latin typeface="+mn-lt"/>
                <a:ea typeface="+mn-ea"/>
                <a:cs typeface="+mn-cs"/>
              </a:rPr>
              <a:t>You can associate an NSG to a VM, or to a subnet within a VNet. When associated with a VM, the NSG applies to all the traffic that is sent and received by the VM instance.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70</a:t>
            </a:fld>
            <a:endParaRPr lang="en-US" b="0">
              <a:latin typeface="+mn-lt"/>
            </a:endParaRPr>
          </a:p>
        </p:txBody>
      </p:sp>
      <p:sp>
        <p:nvSpPr>
          <p:cNvPr id="5" name="Rectangle 4">
            <a:extLst>
              <a:ext uri="{FF2B5EF4-FFF2-40B4-BE49-F238E27FC236}">
                <a16:creationId xmlns:a16="http://schemas.microsoft.com/office/drawing/2014/main" id="{3EC16912-9BF7-4FC7-868B-2B6CDD2FBD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02FC218E-CDE2-4757-B55D-D8BCB6517D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2713712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71</a:t>
            </a:fld>
            <a:endParaRPr lang="en-US" b="0">
              <a:latin typeface="+mn-lt"/>
            </a:endParaRPr>
          </a:p>
        </p:txBody>
      </p:sp>
      <p:sp>
        <p:nvSpPr>
          <p:cNvPr id="5" name="Rectangle 4">
            <a:extLst>
              <a:ext uri="{FF2B5EF4-FFF2-40B4-BE49-F238E27FC236}">
                <a16:creationId xmlns:a16="http://schemas.microsoft.com/office/drawing/2014/main" id="{65FE8D95-F6B4-4037-8957-C36D5E691E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570B0A93-95CE-4DF3-BCD3-E1E0BDE6FC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49733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t>72</a:t>
            </a:fld>
            <a:endParaRPr lang="en-US" b="0">
              <a:latin typeface="+mn-lt"/>
            </a:endParaRPr>
          </a:p>
        </p:txBody>
      </p:sp>
      <p:sp>
        <p:nvSpPr>
          <p:cNvPr id="5" name="Rectangle 4">
            <a:extLst>
              <a:ext uri="{FF2B5EF4-FFF2-40B4-BE49-F238E27FC236}">
                <a16:creationId xmlns:a16="http://schemas.microsoft.com/office/drawing/2014/main" id="{AE3BC460-11DB-40D3-82D1-01DC2218D5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1A936A47-054D-4B9C-8FEB-21A00F0E20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1469294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Windows Firewall is a built-in, host-based, stateful firewall that is included in the client version of Windows and Windows Server. Windows Firewall drops incoming traffic that does not correspond to either the traffic that is sent in response to a request of the computer (solicited, outbound traffic) or unsolicited traffic that has been specified as allowed (excepted, inbound traffic). Windows Firewall is configured by using the Windows Firewall with Advanced Security snap-in, which integrates rules for both firewall behavior and traffic protection with Internet Protocol security (IPsec).</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16AD71A-BB5F-45DD-A1D7-7EAEA3019BEB}" type="slidenum">
              <a:rPr lang="en-US" b="0">
                <a:latin typeface="+mn-lt"/>
              </a:rPr>
              <a:pPr/>
              <a:t>73</a:t>
            </a:fld>
            <a:endParaRPr lang="en-US" b="0">
              <a:latin typeface="+mn-lt"/>
            </a:endParaRPr>
          </a:p>
        </p:txBody>
      </p:sp>
      <p:sp>
        <p:nvSpPr>
          <p:cNvPr id="5" name="Rectangle 4">
            <a:extLst>
              <a:ext uri="{FF2B5EF4-FFF2-40B4-BE49-F238E27FC236}">
                <a16:creationId xmlns:a16="http://schemas.microsoft.com/office/drawing/2014/main" id="{560E317B-50E0-4CAC-BDBE-7D4D43222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0000"/>
                </a:solidFill>
                <a:latin typeface="Arial" panose="020B0604020202020204" pitchFamily="34" charset="0"/>
              </a:rPr>
              <a:t>20532D</a:t>
            </a:r>
          </a:p>
        </p:txBody>
      </p:sp>
      <p:sp>
        <p:nvSpPr>
          <p:cNvPr id="6" name="Rectangle 5">
            <a:extLst>
              <a:ext uri="{FF2B5EF4-FFF2-40B4-BE49-F238E27FC236}">
                <a16:creationId xmlns:a16="http://schemas.microsoft.com/office/drawing/2014/main" id="{EFC7B57B-10B6-4468-97D6-D1855C8F3F4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336699"/>
                </a:solidFill>
                <a:latin typeface="Arial" panose="020B0604020202020204" pitchFamily="34" charset="0"/>
              </a:rPr>
              <a:t>2: Building Application Infrastructure in Azure</a:t>
            </a:r>
          </a:p>
        </p:txBody>
      </p:sp>
    </p:spTree>
    <p:extLst>
      <p:ext uri="{BB962C8B-B14F-4D97-AF65-F5344CB8AC3E}">
        <p14:creationId xmlns:p14="http://schemas.microsoft.com/office/powerpoint/2010/main" val="771161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10118096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2387819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1AF75-2149-4CF8-B203-F9578B941C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0A5829E5-0DFD-48E0-BAF2-2A59DE0C96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D1579A7-37E7-4F44-889F-A92A30DAE0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6: Storing Unstructured Data in Azure</a:t>
            </a:r>
          </a:p>
        </p:txBody>
      </p:sp>
    </p:spTree>
    <p:extLst>
      <p:ext uri="{BB962C8B-B14F-4D97-AF65-F5344CB8AC3E}">
        <p14:creationId xmlns:p14="http://schemas.microsoft.com/office/powerpoint/2010/main" val="9521353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alternatively have the students create a VM using the Visual Studio 2013 or 2015 templates. This will help in scenarios where a student fails to complete the lab but the class must move on to later modules. Modules 3-13 requires Module 2 to be completed before beginning their labs as the Virtual Machine created in this lab is the lab environment for those modules.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1: Creating a Network and Resource Container</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2: Creating a Development Virtual Machine</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Exercise 3: Configuring the Virtual Machine for Development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6AD71A-BB5F-45DD-A1D7-7EAEA3019BE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C39A327-C2AE-46AA-BDDC-2A715EC256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D1036263-C5E0-4996-B646-C89447BC295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2: Building Application Infrastructure in Azure</a:t>
            </a:r>
          </a:p>
        </p:txBody>
      </p:sp>
    </p:spTree>
    <p:extLst>
      <p:ext uri="{BB962C8B-B14F-4D97-AF65-F5344CB8AC3E}">
        <p14:creationId xmlns:p14="http://schemas.microsoft.com/office/powerpoint/2010/main" val="22362505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2348278B-D0A7-48F0-B988-4FBC72E5E0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0A32301-43D7-4A0A-A4CD-D193EC2056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550022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a:solidFill>
                  <a:schemeClr val="tx1"/>
                </a:solidFill>
                <a:effectLst/>
                <a:ea typeface="+mn-ea"/>
                <a:cs typeface="+mn-cs"/>
                <a:hlinkClick r:id="rId3"/>
              </a:rPr>
              <a:t>Preview Version 1.7 (2017-04-20)</a:t>
            </a:r>
            <a:endParaRPr lang="de-DE"/>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79</a:t>
            </a:fld>
            <a:endParaRPr lang="de-DE">
              <a:solidFill>
                <a:prstClr val="black"/>
              </a:solidFill>
            </a:endParaRPr>
          </a:p>
        </p:txBody>
      </p:sp>
    </p:spTree>
    <p:extLst>
      <p:ext uri="{BB962C8B-B14F-4D97-AF65-F5344CB8AC3E}">
        <p14:creationId xmlns:p14="http://schemas.microsoft.com/office/powerpoint/2010/main" val="92862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panose="020B0502040504020203" pitchFamily="34" charset="0"/>
                <a:cs typeface="Arial" panose="020B0604020202020204" pitchFamily="34" charset="0"/>
              </a:rPr>
              <a:t>To earn the MCSA, students must select two electives from this pool of courses.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45653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This module provides an overview of the Azure Web Apps service. Lesson 1, “Azure Web Apps,” introduces the Azure App Service platform-as-a-service offering available in Azure and specifically focuses on the</a:t>
            </a:r>
          </a:p>
          <a:p>
            <a:r>
              <a:rPr lang="en-GB" sz="1200" b="0" i="0" u="none" strike="noStrike" kern="1200" baseline="0">
                <a:solidFill>
                  <a:schemeClr val="tx1"/>
                </a:solidFill>
                <a:latin typeface="+mn-lt"/>
                <a:ea typeface="+mn-ea"/>
                <a:cs typeface="+mn-cs"/>
              </a:rPr>
              <a:t>Web Apps feature of App service. Lesson 2, “Azure Logic and Function Apps,” explore two of the types of apps available in Azure App Service. Lesson 3, “Configuring an App Service App,” discusses the various</a:t>
            </a:r>
          </a:p>
          <a:p>
            <a:r>
              <a:rPr lang="en-GB" sz="1200" b="0" i="0" u="none" strike="noStrike" kern="1200" baseline="0">
                <a:solidFill>
                  <a:schemeClr val="tx1"/>
                </a:solidFill>
                <a:latin typeface="+mn-lt"/>
                <a:ea typeface="+mn-ea"/>
                <a:cs typeface="+mn-cs"/>
              </a:rPr>
              <a:t>configuration options available to change the behavior of your app. Lesson 4, “Publishing an App Service App,” describes the process for publishing a web application to an app. Lesson 5, “Supplemental Services,”</a:t>
            </a:r>
          </a:p>
          <a:p>
            <a:r>
              <a:rPr lang="en-GB" sz="1200" b="0" i="0" u="none" strike="noStrike" kern="1200" baseline="0">
                <a:solidFill>
                  <a:schemeClr val="tx1"/>
                </a:solidFill>
                <a:latin typeface="+mn-lt"/>
                <a:ea typeface="+mn-ea"/>
                <a:cs typeface="+mn-cs"/>
              </a:rPr>
              <a:t>introduces additional service offerings for web applications in Azure such as the intelligent service offerings and the API Management service that can be used as a proxy to an App Service app.</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Objectives</a:t>
            </a:r>
          </a:p>
          <a:p>
            <a:r>
              <a:rPr lang="en-GB" sz="1200" b="0" i="0" u="none" strike="noStrike" kern="1200" baseline="0">
                <a:solidFill>
                  <a:schemeClr val="tx1"/>
                </a:solidFill>
                <a:latin typeface="+mn-lt"/>
                <a:ea typeface="+mn-ea"/>
                <a:cs typeface="+mn-cs"/>
              </a:rPr>
              <a:t>After completing this module, you will be able to:</a:t>
            </a:r>
          </a:p>
          <a:p>
            <a:r>
              <a:rPr lang="en-GB" sz="1200" b="0" i="0" u="none" strike="noStrike" kern="1200" baseline="0">
                <a:solidFill>
                  <a:schemeClr val="tx1"/>
                </a:solidFill>
                <a:latin typeface="+mn-lt"/>
                <a:ea typeface="+mn-ea"/>
                <a:cs typeface="+mn-cs"/>
              </a:rPr>
              <a:t>• Create a Web App instance.</a:t>
            </a:r>
          </a:p>
          <a:p>
            <a:r>
              <a:rPr lang="en-GB" sz="1200" b="0" i="0" u="none" strike="noStrike" kern="1200" baseline="0">
                <a:solidFill>
                  <a:schemeClr val="tx1"/>
                </a:solidFill>
                <a:latin typeface="+mn-lt"/>
                <a:ea typeface="+mn-ea"/>
                <a:cs typeface="+mn-cs"/>
              </a:rPr>
              <a:t>• Publish a simple ASP.NET web application to Web Apps.</a:t>
            </a:r>
          </a:p>
          <a:p>
            <a:r>
              <a:rPr lang="en-GB" sz="1200" b="0" i="0" u="none" strike="noStrike" kern="1200" baseline="0">
                <a:solidFill>
                  <a:schemeClr val="tx1"/>
                </a:solidFill>
                <a:latin typeface="+mn-lt"/>
                <a:ea typeface="+mn-ea"/>
                <a:cs typeface="+mn-cs"/>
              </a:rPr>
              <a:t>• Monitor a Web App instance.</a:t>
            </a:r>
          </a:p>
          <a:p>
            <a:r>
              <a:rPr lang="en-GB" sz="1200" b="0" i="0" u="none" strike="noStrike" kern="1200" baseline="0">
                <a:solidFill>
                  <a:schemeClr val="tx1"/>
                </a:solidFill>
                <a:latin typeface="+mn-lt"/>
                <a:ea typeface="+mn-ea"/>
                <a:cs typeface="+mn-cs"/>
              </a:rPr>
              <a:t>• Use additional Azure services with a Web App instance.</a:t>
            </a:r>
          </a:p>
          <a:p>
            <a:r>
              <a:rPr lang="en-GB" sz="1200" b="0" i="0" u="none" strike="noStrike" kern="1200" baseline="0">
                <a:solidFill>
                  <a:schemeClr val="tx1"/>
                </a:solidFill>
                <a:latin typeface="+mn-lt"/>
                <a:ea typeface="+mn-ea"/>
                <a:cs typeface="+mn-cs"/>
              </a:rPr>
              <a:t>• Use Function and Logic Apps to create an integration workflow.</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099F9B8-B565-44D8-81B8-78AFC512F71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467B6116-50EA-45C1-A4D4-BA1D954D3A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812925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many scenarios, it is preferable to use a quick and easy way to deploy web applications to the cloud rather than to reengineer the web applications as cloud projects. Web Apps allow you to quickly create a</a:t>
            </a:r>
          </a:p>
          <a:p>
            <a:r>
              <a:rPr lang="en-GB" sz="1200" b="0" i="0" u="none" strike="noStrike" kern="1200" baseline="0">
                <a:solidFill>
                  <a:schemeClr val="tx1"/>
                </a:solidFill>
                <a:latin typeface="+mn-lt"/>
                <a:ea typeface="+mn-ea"/>
                <a:cs typeface="+mn-cs"/>
              </a:rPr>
              <a:t>new Web App and iterate changes to the Web App in an agile manner. This lesson describes the Web Apps service.</a:t>
            </a:r>
          </a:p>
          <a:p>
            <a:r>
              <a:rPr lang="en-GB" sz="1200" b="0" i="0" u="none" strike="noStrike" kern="1200" baseline="0">
                <a:solidFill>
                  <a:schemeClr val="tx1"/>
                </a:solidFill>
                <a:latin typeface="+mn-lt"/>
                <a:ea typeface="+mn-ea"/>
                <a:cs typeface="+mn-cs"/>
              </a:rPr>
              <a:t>Lesson Objectives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Web Apps service.</a:t>
            </a:r>
          </a:p>
          <a:p>
            <a:r>
              <a:rPr lang="en-GB" sz="1200" b="0" i="0" u="none" strike="noStrike" kern="1200" baseline="0">
                <a:solidFill>
                  <a:schemeClr val="tx1"/>
                </a:solidFill>
                <a:latin typeface="+mn-lt"/>
                <a:ea typeface="+mn-ea"/>
                <a:cs typeface="+mn-cs"/>
              </a:rPr>
              <a:t>• List the different tiers for a Web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8086E21-F99A-4148-8215-C62870E7CB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E1B76919-C980-43E4-88D5-F5049245AF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48545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Emphasize how simple it is to deploy a web application to Azure Web Apps. </a:t>
            </a: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also talk about what scalability means with respect to a Web App in Azure. Unlike with cloud services, you can easily scale the number of instances and the size of a Web App without having to redesign your web application to make it completely modular.</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Azure Web Apps Overview</a:t>
            </a:r>
          </a:p>
          <a:p>
            <a:r>
              <a:rPr lang="en-GB" sz="1200" b="0" i="0" u="none" strike="noStrike" kern="1200" baseline="0">
                <a:solidFill>
                  <a:schemeClr val="tx1"/>
                </a:solidFill>
                <a:latin typeface="+mn-lt"/>
                <a:ea typeface="+mn-ea"/>
                <a:cs typeface="+mn-cs"/>
              </a:rPr>
              <a:t>Web Apps is a low friction Platform-as-a-Service (PaaS) offering to host your web applications in the Azure platform. The service is fully managed and you can easily configure advanced features such as AlwaysOn, custom domains, and autoscale by using either portal.</a:t>
            </a:r>
          </a:p>
          <a:p>
            <a:endParaRPr lang="en-GB" sz="1200" b="0" i="0" u="none" strike="noStrike" kern="1200" baseline="0">
              <a:solidFill>
                <a:schemeClr val="tx1"/>
              </a:solidFill>
              <a:latin typeface="+mn-lt"/>
              <a:ea typeface="+mn-ea"/>
              <a:cs typeface="+mn-cs"/>
            </a:endParaRP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Flexibility</a:t>
            </a:r>
          </a:p>
          <a:p>
            <a:r>
              <a:rPr lang="en-GB" sz="1200" b="0" i="0" u="none" strike="noStrike" kern="1200" baseline="0">
                <a:solidFill>
                  <a:schemeClr val="tx1"/>
                </a:solidFill>
                <a:latin typeface="+mn-lt"/>
                <a:ea typeface="+mn-ea"/>
                <a:cs typeface="+mn-cs"/>
              </a:rPr>
              <a:t>You can use a variety of integrated development environments (IDEs) and frameworks, such as .NET, Java, PHP, Node.js, or Python, to develop your web applications that are eventually deployed to Azure Web Apps.</a:t>
            </a:r>
          </a:p>
          <a:p>
            <a:endParaRPr lang="en-GB" sz="1200" b="0" i="0" u="none" strike="noStrike" kern="1200" baseline="0">
              <a:solidFill>
                <a:schemeClr val="tx1"/>
              </a:solidFill>
              <a:latin typeface="+mn-lt"/>
              <a:ea typeface="+mn-ea"/>
              <a:cs typeface="+mn-cs"/>
            </a:endParaRPr>
          </a:p>
          <a:p>
            <a:r>
              <a:rPr lang="en-GB" sz="1200" b="1" i="0" u="none" strike="noStrike" kern="1200" baseline="0">
                <a:solidFill>
                  <a:schemeClr val="tx1"/>
                </a:solidFill>
                <a:latin typeface="+mn-lt"/>
                <a:ea typeface="+mn-ea"/>
                <a:cs typeface="+mn-cs"/>
              </a:rPr>
              <a:t>Scalability</a:t>
            </a:r>
          </a:p>
          <a:p>
            <a:r>
              <a:rPr lang="en-GB" sz="1200" b="0" i="0" u="none" strike="noStrike" kern="1200" baseline="0">
                <a:solidFill>
                  <a:schemeClr val="tx1"/>
                </a:solidFill>
                <a:latin typeface="+mn-lt"/>
                <a:ea typeface="+mn-ea"/>
                <a:cs typeface="+mn-cs"/>
              </a:rPr>
              <a:t>Because Web Apps is a fully managed service implementation, you can focus on developing your application and solving business problems instead of the hosting implementation and hardware scaling or specifics.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57816B26-949E-4797-8B84-63F3A98A87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6EE138-3750-47CB-ADA5-EC50AC2FF0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05875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How to Scale Web Apps: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http://go.microsoft.com/fwlink/?LinkID=510177</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When you use the Standard Web App tier, you can host multiple Web Apps under the same compute instance. In this case, you are charged by the number of instances instead of the number of Web Apps. The Standard tier also comes with a Service Level Agreement (SLA) of 99.9% monthly uptime.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Web App Tiers</a:t>
            </a:r>
          </a:p>
          <a:p>
            <a:r>
              <a:rPr lang="en-GB" sz="1200" b="0" i="0" u="none" strike="noStrike" kern="1200" baseline="0">
                <a:solidFill>
                  <a:schemeClr val="tx1"/>
                </a:solidFill>
                <a:latin typeface="+mn-lt"/>
                <a:ea typeface="+mn-ea"/>
                <a:cs typeface="+mn-cs"/>
              </a:rPr>
              <a:t>The Web Apps service is available in four tiers:</a:t>
            </a:r>
          </a:p>
          <a:p>
            <a:r>
              <a:rPr lang="en-GB" sz="1200" b="0" i="0" u="none" strike="noStrike" kern="1200" baseline="0">
                <a:solidFill>
                  <a:schemeClr val="tx1"/>
                </a:solidFill>
                <a:latin typeface="+mn-lt"/>
                <a:ea typeface="+mn-ea"/>
                <a:cs typeface="+mn-cs"/>
              </a:rPr>
              <a:t>Free, Shared, Basic, and Standard. You can use App Service Plans to assign a tier to a group of Web App instances. At any time, you can switch the tier for a App Service Plan.</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Free tier offers 10 free Web App instances. All the instances share pool of60 minutes of CPU time per day. The free tier also enforces an outbound data limit of 165 megabytes (MB) per day.</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Shared tier has a lot in common with the Free tier, but many restrictions are relaxed. For example, the Outbound Data limit is removed and each instance is allowed 240 minutes of CPU time per day that is not</a:t>
            </a:r>
          </a:p>
          <a:p>
            <a:r>
              <a:rPr lang="en-GB" sz="1200" b="0" i="0" u="none" strike="noStrike" kern="1200" baseline="0">
                <a:solidFill>
                  <a:schemeClr val="tx1"/>
                </a:solidFill>
                <a:latin typeface="+mn-lt"/>
                <a:ea typeface="+mn-ea"/>
                <a:cs typeface="+mn-cs"/>
              </a:rPr>
              <a:t>pooled. You can also have up to 100 Web App instances in this tier.</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D6F5CC46-4F7A-4E3D-A17F-49EA3BCDAA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7EB5A4EE-6B1D-466A-A32E-06BAEC036F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4252776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In the Basic tier, your Web App instances are not in a shared environment. Instead, you have a dedicated compute instance where you can host as many Web App instances as you want. In addition to the</a:t>
            </a:r>
          </a:p>
          <a:p>
            <a:r>
              <a:rPr lang="en-GB" sz="1200" b="0" i="0" u="none" strike="noStrike" kern="1200" baseline="0">
                <a:solidFill>
                  <a:schemeClr val="tx1"/>
                </a:solidFill>
                <a:latin typeface="+mn-lt"/>
                <a:ea typeface="+mn-ea"/>
                <a:cs typeface="+mn-cs"/>
              </a:rPr>
              <a:t>features offered by the Free and Shared tiers, this tier also supports AlwaysOn, Secure Socket Layer (SSL) for custom domains, and a limited quantity of WebSocket connections (350 per Web App).</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The Standard tier offers the same functionality as the Basic, Free and Shared tiers, but includes additional features such as Publishing Slots and Backups. With the auto-scale functionality, you can automatically</a:t>
            </a:r>
          </a:p>
          <a:p>
            <a:r>
              <a:rPr lang="en-GB" sz="1200" b="0" i="0" u="none" strike="noStrike" kern="1200" baseline="0">
                <a:solidFill>
                  <a:schemeClr val="tx1"/>
                </a:solidFill>
                <a:latin typeface="+mn-lt"/>
                <a:ea typeface="+mn-ea"/>
                <a:cs typeface="+mn-cs"/>
              </a:rPr>
              <a:t>scale your Web App based on a metric or a schedule.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2164BB1-C7C0-4CE0-97BD-645DAB8539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A533485-5F5C-4355-BBB1-8D6BD57FDCE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241905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15451766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Deploy Azure Web Apps to Multiple Regions for High Availability</a:t>
            </a:r>
          </a:p>
          <a:p>
            <a:endParaRPr lang="en-US"/>
          </a:p>
          <a:p>
            <a:r>
              <a:rPr lang="en-US" b="1"/>
              <a:t>Controlling Azure web app traffic with Azure Traffic Manager</a:t>
            </a:r>
          </a:p>
          <a:p>
            <a:r>
              <a:rPr lang="en-US"/>
              <a:t>https://docs.microsoft.com/en-us/azure/app-service-web/web-sites-traffic-manager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ea typeface="+mn-ea"/>
                <a:cs typeface="+mn-cs"/>
              </a:rPr>
              <a:t>Add a Content Delivery Network (CDN) to an Azure App Service</a:t>
            </a:r>
          </a:p>
          <a:p>
            <a:r>
              <a:rPr lang="en-US"/>
              <a:t>https://docs.microsoft.com/en-us/azure/app-service-web/app-service-web-tutorial-content-delivery-network</a:t>
            </a:r>
          </a:p>
          <a:p>
            <a:endParaRPr lang="en-US"/>
          </a:p>
          <a:p>
            <a:r>
              <a:rPr lang="en-US" b="1"/>
              <a:t>Best Practices: Windows Azure Websites (WAWS)</a:t>
            </a:r>
          </a:p>
          <a:p>
            <a:r>
              <a:rPr lang="en-US"/>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460041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For simple Web Apps, you might overestimate the number of instances and the size that is required. Mention that it is possible to host many Web Apps instances in a single small size Standard App Service Plan. This is a common tactic to save on hosting costs.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45FC0A6D-521A-47AD-BE0E-37075905B5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9D8CA11-CF99-40FE-8C7E-C72CCF5D40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1711229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Most of the applications that are available in the Windows Web App Gallery () are also available in Microsoft Azure Marketplace.</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C7445FB4-3B7C-414D-93B6-C43C5BB052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A5C294C9-9609-4B0C-BD58-03259A2258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77058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Preparation Steps</a:t>
            </a:r>
            <a:endParaRPr lang="en-US" sz="100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Note: </a:t>
            </a:r>
            <a:r>
              <a:rPr lang="en-US" sz="1000">
                <a:latin typeface="Arial" panose="020B0604020202020204" pitchFamily="34" charset="0"/>
                <a:ea typeface="Calibri" panose="020F0502020204030204" pitchFamily="34" charset="0"/>
                <a:cs typeface="Times New Roman" panose="02020603050405020304" pitchFamily="18" charset="0"/>
              </a:rPr>
              <a:t>The demo steps are accurate as of the publishing date of this course. To view the latest demo steps, visit the GitHub repository for the course.</a:t>
            </a:r>
          </a:p>
          <a:p>
            <a:pPr>
              <a:lnSpc>
                <a:spcPct val="107000"/>
              </a:lnSpc>
              <a:spcAft>
                <a:spcPts val="800"/>
              </a:spcAft>
            </a:pPr>
            <a:r>
              <a:rPr lang="en-US" sz="1000">
                <a:solidFill>
                  <a:srgbClr val="000000"/>
                </a:solidFill>
                <a:latin typeface="Arial" panose="020B0604020202020204" pitchFamily="34" charset="0"/>
                <a:ea typeface="Calibri" panose="020F0502020204030204" pitchFamily="34" charset="0"/>
                <a:cs typeface="Times New Roman" panose="02020603050405020304" pitchFamily="18" charset="0"/>
              </a:rPr>
              <a:t>For this demonstration, you will use the available host machine. Before you begin this demonstration, you must complete the following step:</a:t>
            </a:r>
            <a:endParaRPr lang="en-US" sz="100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Arial" panose="020B0604020202020204" pitchFamily="34" charset="0"/>
              <a:buChar char="•"/>
            </a:pPr>
            <a:r>
              <a:rPr lang="en-US"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Verify that you received credentials to sign in to the Azure portal from your training provider. You will use these credentials and the Azure account throughout the labs in this course.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BE1E106-E7A0-443D-A7B9-06BF58B053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C76C5E1D-FC21-46B5-9633-E0D0DD01B79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6892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panose="020B0502040504020203" pitchFamily="34" charset="0"/>
                <a:cs typeface="Arial" panose="020B0604020202020204" pitchFamily="34" charset="0"/>
              </a:rPr>
              <a:t>This is an open-source alternative to the MCSA: Cloud Platform.</a:t>
            </a:r>
          </a:p>
          <a:p>
            <a:endParaRPr lang="en-US" sz="1000">
              <a:latin typeface="Segoe" panose="020B0502040504020203" pitchFamily="34" charset="0"/>
              <a:cs typeface="Arial" panose="020B0604020202020204" pitchFamily="34" charset="0"/>
            </a:endParaRPr>
          </a:p>
          <a:p>
            <a:r>
              <a:rPr lang="en-US" sz="1000">
                <a:latin typeface="Segoe" panose="020B0502040504020203" pitchFamily="34" charset="0"/>
                <a:cs typeface="Arial" panose="020B0604020202020204" pitchFamily="34" charset="0"/>
              </a:rPr>
              <a:t>Students simply need to earn the LFCS from the Linux Foundation: https://training.linuxfoundation.org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Verdana" panose="020B0604030504040204" pitchFamily="34" charset="0"/>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Course 20532D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a:ln>
                  <a:noFill/>
                </a:ln>
                <a:solidFill>
                  <a:srgbClr val="336699"/>
                </a:solidFill>
                <a:effectLst/>
                <a:uLnTx/>
                <a:uFillTx/>
                <a:latin typeface="Arial" pitchFamily="34" charset="0"/>
                <a:ea typeface="+mn-ea"/>
                <a:cs typeface="Arial" pitchFamily="34" charset="0"/>
              </a:rPr>
              <a:t>0: Introduction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1031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Kudu is the engine behind most of the enhanced features that are offered by Web Apps. Kudu can also be used with your local web application projects. The Kudu project is an open-source</a:t>
            </a:r>
          </a:p>
          <a:p>
            <a:r>
              <a:rPr lang="en-GB" sz="1200" b="0" i="0" u="none" strike="noStrike" kern="1200" baseline="0">
                <a:solidFill>
                  <a:schemeClr val="tx1"/>
                </a:solidFill>
                <a:latin typeface="+mn-lt"/>
                <a:ea typeface="+mn-ea"/>
                <a:cs typeface="+mn-cs"/>
              </a:rPr>
              <a:t>project that is available on GitHub, and it supports many features such as: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 Web application publishing from a source control system</a:t>
            </a:r>
          </a:p>
          <a:p>
            <a:r>
              <a:rPr lang="en-GB" sz="1200" b="0" i="0" u="none" strike="noStrike" kern="1200" baseline="0">
                <a:solidFill>
                  <a:schemeClr val="tx1"/>
                </a:solidFill>
                <a:latin typeface="+mn-lt"/>
                <a:ea typeface="+mn-ea"/>
                <a:cs typeface="+mn-cs"/>
              </a:rPr>
              <a:t>• Deployment hooks</a:t>
            </a:r>
          </a:p>
          <a:p>
            <a:r>
              <a:rPr lang="en-GB" sz="1200" b="0" i="0" u="none" strike="noStrike" kern="1200" baseline="0">
                <a:solidFill>
                  <a:schemeClr val="tx1"/>
                </a:solidFill>
                <a:latin typeface="+mn-lt"/>
                <a:ea typeface="+mn-ea"/>
                <a:cs typeface="+mn-cs"/>
              </a:rPr>
              <a:t>• Web hooks</a:t>
            </a:r>
          </a:p>
          <a:p>
            <a:r>
              <a:rPr lang="en-GB" sz="1200" b="0" i="0" u="none" strike="noStrike" kern="1200" baseline="0">
                <a:solidFill>
                  <a:schemeClr val="tx1"/>
                </a:solidFill>
                <a:latin typeface="+mn-lt"/>
                <a:ea typeface="+mn-ea"/>
                <a:cs typeface="+mn-cs"/>
              </a:rPr>
              <a:t>• Web Jobs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EFA0BC5-DC70-48DF-88A6-4B962C0AE7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249177F2-A8C6-497A-8EDB-FEF078481A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183520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330DC03C-C78B-459A-AB28-3725886B93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B645D0B-0810-488A-A344-ABE07A07716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7571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Create App Service Plans</a:t>
            </a:r>
          </a:p>
          <a:p>
            <a:endParaRPr lang="en-US"/>
          </a:p>
          <a:p>
            <a:r>
              <a:rPr lang="en-US" b="1"/>
              <a:t>Azure App Service plans in-depth overview</a:t>
            </a:r>
          </a:p>
          <a:p>
            <a:r>
              <a:rPr lang="en-US"/>
              <a:t>https://docs.microsoft.com/en-us/azure/app-service/azure-web-sites-web-hosting-plans-in-depth-overview?toc=%2fazure%2fapp-service-web%2ftoc.json</a:t>
            </a:r>
          </a:p>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92</a:t>
            </a:fld>
            <a:endParaRPr lang="en-US"/>
          </a:p>
        </p:txBody>
      </p:sp>
    </p:spTree>
    <p:extLst>
      <p:ext uri="{BB962C8B-B14F-4D97-AF65-F5344CB8AC3E}">
        <p14:creationId xmlns:p14="http://schemas.microsoft.com/office/powerpoint/2010/main" val="1179622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suggest this article to students who want to dive deeper into App Service Plans.</a:t>
            </a:r>
          </a:p>
          <a:p>
            <a:pPr>
              <a:lnSpc>
                <a:spcPct val="107000"/>
              </a:lnSpc>
              <a:spcAft>
                <a:spcPts val="800"/>
              </a:spcAft>
            </a:pPr>
            <a:r>
              <a:rPr lang="en-US" sz="1000" b="1">
                <a:latin typeface="Arial" panose="020B0604020202020204" pitchFamily="34" charset="0"/>
                <a:ea typeface="Calibri" panose="020F0502020204030204" pitchFamily="34" charset="0"/>
                <a:cs typeface="Times New Roman" panose="02020603050405020304" pitchFamily="18" charset="0"/>
              </a:rPr>
              <a:t>Reference Link: </a:t>
            </a:r>
            <a:r>
              <a:rPr lang="en-US" sz="1000" u="sng">
                <a:latin typeface="Arial" panose="020B0604020202020204" pitchFamily="34" charset="0"/>
                <a:ea typeface="Calibri" panose="020F0502020204030204" pitchFamily="34" charset="0"/>
                <a:cs typeface="Segoe UI" panose="020B0502040204020203" pitchFamily="34" charset="0"/>
                <a:hlinkClick r:id="rId3"/>
              </a:rPr>
              <a:t>http://go.microsoft.com/fwlink/?LinkID=510178</a:t>
            </a: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pPr>
              <a:lnSpc>
                <a:spcPct val="107000"/>
              </a:lnSpc>
              <a:spcAft>
                <a:spcPts val="800"/>
              </a:spcAft>
            </a:pPr>
            <a:endParaRPr lang="en-US" sz="1000" u="sng">
              <a:latin typeface="Arial" panose="020B0604020202020204" pitchFamily="34" charset="0"/>
              <a:ea typeface="Calibri" panose="020F0502020204030204" pitchFamily="34" charset="0"/>
              <a:cs typeface="Segoe UI" panose="020B0502040204020203" pitchFamily="34" charset="0"/>
            </a:endParaRPr>
          </a:p>
          <a:p>
            <a:r>
              <a:rPr lang="en-GB" sz="1200" b="0" i="0" u="none" strike="noStrike" kern="1200" baseline="0">
                <a:solidFill>
                  <a:schemeClr val="tx1"/>
                </a:solidFill>
                <a:latin typeface="+mn-lt"/>
                <a:ea typeface="+mn-ea"/>
                <a:cs typeface="+mn-cs"/>
              </a:rPr>
              <a:t>You can group your Web App instances so that the capacity can be shared among them. At any given time, a Web App instance can only be associated with a single App Service Plan. A single Resource Group can contain multiple App Service Plans.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E41D9D93-D1A1-4971-A2DE-FB26F046EAA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3A21BDB-F243-4064-B888-9A7D4DFBEE9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87568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ECF69EF-FEF1-42C0-A6C5-DD2F1B17183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24D16E3-81B5-44D0-A412-A8AB050EBD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0066416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15809659-8A58-447D-9C3A-38BE111FBAB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5601C68-4B6F-47BF-8454-51B899E7990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1113705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6FFC425B-AED0-461A-8A5B-6020606FF0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0F0815BF-350E-4091-92C2-E02203C6D9F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2678603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Docker is all about the portability of containers. App Service on Linux uses Docker and its portability.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9A952A1C-10B8-453C-9C8A-224C02FB8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9ACA1EDC-D0A8-44F6-89B3-19588AA8993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790866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ea typeface="Calibri" panose="020F0502020204030204" pitchFamily="34" charset="0"/>
                <a:cs typeface="Times New Roman" panose="02020603050405020304" pitchFamily="18" charset="0"/>
              </a:rPr>
              <a:t> </a:t>
            </a:r>
            <a:r>
              <a:rPr lang="en-GB" sz="1200" b="0" i="0" u="none" strike="noStrike" kern="1200" baseline="0">
                <a:solidFill>
                  <a:schemeClr val="tx1"/>
                </a:solidFill>
                <a:latin typeface="+mn-lt"/>
                <a:ea typeface="+mn-ea"/>
                <a:cs typeface="+mn-cs"/>
              </a:rPr>
              <a:t>App Service provides many features that you can use to expand your web application’s capabilities. By using the Portal, you can enable different features of an App and modify the custom settings for the App</a:t>
            </a:r>
          </a:p>
          <a:p>
            <a:r>
              <a:rPr lang="en-GB" sz="1200" b="0" i="0" u="none" strike="noStrike" kern="1200" baseline="0">
                <a:solidFill>
                  <a:schemeClr val="tx1"/>
                </a:solidFill>
                <a:latin typeface="+mn-lt"/>
                <a:ea typeface="+mn-ea"/>
                <a:cs typeface="+mn-cs"/>
              </a:rPr>
              <a:t>without redeploying the web application. This lesson lists the different configuration options that are available for an App.</a:t>
            </a:r>
          </a:p>
          <a:p>
            <a:r>
              <a:rPr lang="en-GB" sz="1200" b="0" i="0" u="none" strike="noStrike" kern="1200" baseline="0">
                <a:solidFill>
                  <a:schemeClr val="tx1"/>
                </a:solidFill>
                <a:latin typeface="+mn-lt"/>
                <a:ea typeface="+mn-ea"/>
                <a:cs typeface="+mn-cs"/>
              </a:rPr>
              <a:t> </a:t>
            </a:r>
          </a:p>
          <a:p>
            <a:r>
              <a:rPr lang="en-GB" sz="1200" b="0" i="0" u="none" strike="noStrike" kern="1200" baseline="0">
                <a:solidFill>
                  <a:schemeClr val="tx1"/>
                </a:solidFill>
                <a:latin typeface="+mn-lt"/>
                <a:ea typeface="+mn-ea"/>
                <a:cs typeface="+mn-cs"/>
              </a:rPr>
              <a:t>Lesson Objectives</a:t>
            </a:r>
          </a:p>
          <a:p>
            <a:r>
              <a:rPr lang="en-GB" sz="1200" b="0" i="0" u="none" strike="noStrike" kern="1200" baseline="0">
                <a:solidFill>
                  <a:schemeClr val="tx1"/>
                </a:solidFill>
                <a:latin typeface="+mn-lt"/>
                <a:ea typeface="+mn-ea"/>
                <a:cs typeface="+mn-cs"/>
              </a:rPr>
              <a:t>After completing this lesson, you will be able to:</a:t>
            </a:r>
          </a:p>
          <a:p>
            <a:r>
              <a:rPr lang="en-GB" sz="1200" b="0" i="0" u="none" strike="noStrike" kern="1200" baseline="0">
                <a:solidFill>
                  <a:schemeClr val="tx1"/>
                </a:solidFill>
                <a:latin typeface="+mn-lt"/>
                <a:ea typeface="+mn-ea"/>
                <a:cs typeface="+mn-cs"/>
              </a:rPr>
              <a:t>• Describe the AlwaysOn feature.</a:t>
            </a:r>
          </a:p>
          <a:p>
            <a:r>
              <a:rPr lang="en-GB" sz="1200" b="0" i="0" u="none" strike="noStrike" kern="1200" baseline="0">
                <a:solidFill>
                  <a:schemeClr val="tx1"/>
                </a:solidFill>
                <a:latin typeface="+mn-lt"/>
                <a:ea typeface="+mn-ea"/>
                <a:cs typeface="+mn-cs"/>
              </a:rPr>
              <a:t>• Describe how to use a custom domain with an App.</a:t>
            </a:r>
          </a:p>
          <a:p>
            <a:r>
              <a:rPr lang="en-GB" sz="1200" b="0" i="0" u="none" strike="noStrike" kern="1200" baseline="0">
                <a:solidFill>
                  <a:schemeClr val="tx1"/>
                </a:solidFill>
                <a:latin typeface="+mn-lt"/>
                <a:ea typeface="+mn-ea"/>
                <a:cs typeface="+mn-cs"/>
              </a:rPr>
              <a:t>• Describe the auto-scale options for an App.</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AA288C04-8910-46E5-A3E3-A583BD95C7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378148E1-B2D7-4742-946D-77B9E7D9AE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9784721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3188" y="73025"/>
            <a:ext cx="3290887"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a:latin typeface="Arial" panose="020B0604020202020204" pitchFamily="34" charset="0"/>
                <a:ea typeface="Calibri" panose="020F0502020204030204" pitchFamily="34" charset="0"/>
                <a:cs typeface="Times New Roman" panose="02020603050405020304" pitchFamily="18" charset="0"/>
              </a:rPr>
              <a:t>You can describe the scenarios where AlwaysOn can be used, such as web jobs that operate over data continuously. You also can discuss the impact of keeping the application warm instead of loading and unloading the site.</a:t>
            </a:r>
          </a:p>
          <a:p>
            <a:pPr>
              <a:lnSpc>
                <a:spcPct val="107000"/>
              </a:lnSpc>
              <a:spcAft>
                <a:spcPts val="800"/>
              </a:spcAft>
            </a:pPr>
            <a:endParaRPr lang="en-US" sz="1000">
              <a:latin typeface="Arial" panose="020B0604020202020204" pitchFamily="34" charset="0"/>
              <a:ea typeface="Calibri" panose="020F0502020204030204" pitchFamily="34" charset="0"/>
              <a:cs typeface="Times New Roman" panose="02020603050405020304" pitchFamily="18" charset="0"/>
            </a:endParaRPr>
          </a:p>
          <a:p>
            <a:r>
              <a:rPr lang="en-GB" sz="1200" b="0" i="0" u="none" strike="noStrike" kern="1200" baseline="0">
                <a:solidFill>
                  <a:schemeClr val="tx1"/>
                </a:solidFill>
                <a:latin typeface="+mn-lt"/>
                <a:ea typeface="+mn-ea"/>
                <a:cs typeface="+mn-cs"/>
              </a:rPr>
              <a:t>AlwaysOn prevents your application from recycling due to going idle. AlwaysOn also improves your application startup time for early clients. This is accomplished by the Azure platform that regularly pings your App so that it is always active and is in a running state. This ensures that your application is already running before your first client requests are issued. It also ensures that your application remains in the running state and starts up in case of a recycle. AlwaysOn is available only for the Basic and Standard tier Apps.</a:t>
            </a:r>
            <a:endParaRPr lang="en-US" sz="100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94E04F-D3DF-4AC2-9FF9-97E006A784C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Rectangle 4">
            <a:extLst>
              <a:ext uri="{FF2B5EF4-FFF2-40B4-BE49-F238E27FC236}">
                <a16:creationId xmlns:a16="http://schemas.microsoft.com/office/drawing/2014/main" id="{88231A4C-AB71-4AA3-8FA1-99B26F955B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20532D</a:t>
            </a:r>
          </a:p>
        </p:txBody>
      </p:sp>
      <p:sp>
        <p:nvSpPr>
          <p:cNvPr id="6" name="Rectangle 5">
            <a:extLst>
              <a:ext uri="{FF2B5EF4-FFF2-40B4-BE49-F238E27FC236}">
                <a16:creationId xmlns:a16="http://schemas.microsoft.com/office/drawing/2014/main" id="{FB33B876-31E3-42E6-9057-4316FDE124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336699"/>
                </a:solidFill>
                <a:effectLst/>
                <a:uLnTx/>
                <a:uFillTx/>
                <a:latin typeface="Arial" panose="020B0604020202020204" pitchFamily="34" charset="0"/>
                <a:ea typeface="+mn-ea"/>
                <a:cs typeface="+mn-cs"/>
              </a:rPr>
              <a:t>3: Hosting Web Applications on the Azure Platform</a:t>
            </a:r>
          </a:p>
        </p:txBody>
      </p:sp>
    </p:spTree>
    <p:extLst>
      <p:ext uri="{BB962C8B-B14F-4D97-AF65-F5344CB8AC3E}">
        <p14:creationId xmlns:p14="http://schemas.microsoft.com/office/powerpoint/2010/main" val="366095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564E-1BA1-43F2-8F3F-132B267F94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0FE1E-8206-4485-A516-0BB41BC5F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4633C7E-BEAD-4D83-9DE1-FB3FE6036918}"/>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F8E6F36C-B4BE-4DDF-8BFC-A567F761E1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317629-68A6-4EA0-B06D-F87B8153C4B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09481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7E60-6D59-497C-BBA8-53A2D4E1B3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2F1CD4-A3D2-4D91-AE16-E5EF139DE4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A593B8-253C-47E1-9CDE-A62412C06965}"/>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C805AF92-5D01-499B-9355-78603F2D33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0A7505-BDEC-48B1-BA76-6F9B1C569A05}"/>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4482992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22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90067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00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735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678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50108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86926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181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7325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Click to edit title style</a:t>
            </a:r>
          </a:p>
        </p:txBody>
      </p:sp>
      <p:sp>
        <p:nvSpPr>
          <p:cNvPr id="4" name="Text Placeholder 8"/>
          <p:cNvSpPr>
            <a:spLocks noGrp="1"/>
          </p:cNvSpPr>
          <p:nvPr>
            <p:ph type="body" sz="quarter" idx="11" hasCustomPrompt="1"/>
          </p:nvPr>
        </p:nvSpPr>
        <p:spPr>
          <a:xfrm>
            <a:off x="512899" y="3219171"/>
            <a:ext cx="7515594"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74"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8180433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1D3AF-7699-421F-A95F-896770CB19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113C64-37A6-4C44-B4E4-CC3FA65274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3C679F-BDCB-4857-BD85-2AC40BBCCF17}"/>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CF2F2FF5-7D54-4C78-ADD6-97B2DDDFB8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494F20-6C46-48BA-80BD-5EAF502D71A9}"/>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8321181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878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3816904593"/>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98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9152778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08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42115678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628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9032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406849081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37201337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749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18135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8405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812818DB-23A0-42AF-ABDF-A93A2A67C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1323839212"/>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47110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071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60276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827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94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1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12775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51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270238172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619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2484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72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7178487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82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156947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a:t>Click to edit Course title</a:t>
            </a:r>
          </a:p>
        </p:txBody>
      </p:sp>
    </p:spTree>
    <p:extLst>
      <p:ext uri="{BB962C8B-B14F-4D97-AF65-F5344CB8AC3E}">
        <p14:creationId xmlns:p14="http://schemas.microsoft.com/office/powerpoint/2010/main" val="10251395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8623455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819704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3988249210"/>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398653490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606827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6996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7077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21088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17308619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7"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4" y="470067"/>
            <a:ext cx="1423303" cy="304828"/>
          </a:xfrm>
          <a:prstGeom prst="rect">
            <a:avLst/>
          </a:prstGeom>
        </p:spPr>
      </p:pic>
      <p:sp>
        <p:nvSpPr>
          <p:cNvPr id="7" name="TextBox 6"/>
          <p:cNvSpPr txBox="1"/>
          <p:nvPr userDrawn="1"/>
        </p:nvSpPr>
        <p:spPr bwMode="white">
          <a:xfrm>
            <a:off x="269240" y="5588535"/>
            <a:ext cx="3137515" cy="757391"/>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Las Vegas, Nevada</a:t>
            </a:r>
          </a:p>
          <a:p>
            <a:pPr>
              <a:lnSpc>
                <a:spcPct val="90000"/>
              </a:lnSpc>
              <a:spcAft>
                <a:spcPts val="441"/>
              </a:spcAft>
            </a:pPr>
            <a:r>
              <a:rPr lang="en-US" sz="1765">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5"/>
            <a:ext cx="4204216" cy="1683606"/>
          </a:xfrm>
          <a:prstGeom prst="rect">
            <a:avLst/>
          </a:prstGeom>
          <a:noFill/>
        </p:spPr>
        <p:txBody>
          <a:bodyPr wrap="square" lIns="134464" tIns="107571" rIns="134464" bIns="107571" rtlCol="0">
            <a:spAutoFit/>
          </a:bodyPr>
          <a:lstStyle/>
          <a:p>
            <a:pPr>
              <a:lnSpc>
                <a:spcPct val="90000"/>
              </a:lnSpc>
              <a:spcBef>
                <a:spcPts val="1324"/>
              </a:spcBef>
              <a:spcAft>
                <a:spcPts val="441"/>
              </a:spcAft>
            </a:pPr>
            <a:r>
              <a:rPr lang="en-US" sz="3529">
                <a:gradFill>
                  <a:gsLst>
                    <a:gs pos="2917">
                      <a:schemeClr val="tx1"/>
                    </a:gs>
                    <a:gs pos="30000">
                      <a:schemeClr val="tx1"/>
                    </a:gs>
                  </a:gsLst>
                  <a:lin ang="5400000" scaled="0"/>
                </a:gradFill>
                <a:latin typeface="+mj-lt"/>
              </a:rPr>
              <a:t>Digital</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Transformation</a:t>
            </a:r>
            <a:br>
              <a:rPr lang="en-US" sz="3529">
                <a:gradFill>
                  <a:gsLst>
                    <a:gs pos="2917">
                      <a:schemeClr val="tx1"/>
                    </a:gs>
                    <a:gs pos="30000">
                      <a:schemeClr val="tx1"/>
                    </a:gs>
                  </a:gsLst>
                  <a:lin ang="5400000" scaled="0"/>
                </a:gradFill>
                <a:latin typeface="+mj-lt"/>
              </a:rPr>
            </a:br>
            <a:r>
              <a:rPr lang="en-US" sz="352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668543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118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Tree>
    <p:extLst>
      <p:ext uri="{BB962C8B-B14F-4D97-AF65-F5344CB8AC3E}">
        <p14:creationId xmlns:p14="http://schemas.microsoft.com/office/powerpoint/2010/main" val="672601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8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63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5215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5"/>
            <a:ext cx="5378548"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31828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9535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6" y="1594041"/>
          <a:ext cx="11731964"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4"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8"/>
            <a:ext cx="11731967"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34285" numCol="1" spcCol="0" rtlCol="0" fromWordArt="0" anchor="t" anchorCtr="0" forceAA="0" compatLnSpc="1">
            <a:prstTxWarp prst="textNoShape">
              <a:avLst/>
            </a:prstTxWarp>
            <a:noAutofit/>
          </a:bodyPr>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1"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37141" rtlCol="0" anchor="t"/>
          <a:lstStyle/>
          <a:p>
            <a:pPr marL="214271" indent="-214271">
              <a:buFont typeface="+mj-lt"/>
              <a:buAutoNum type="arabicPeriod"/>
            </a:pPr>
            <a:endParaRPr lang="en-US" sz="90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5"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2" y="270789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935490"/>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95690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485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321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955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6235323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653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3169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137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7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8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16465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7156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656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66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555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61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1D4C-33A2-45C9-AA04-1BA4674A35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0A9571-B620-470A-90DA-952F108A77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F93598-81ED-4515-91D9-405DAD8BFE9A}"/>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5640363B-3563-4F49-89E6-62DF78BF08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F922E5-6FAA-4807-8FAE-A9CECDB46D1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866801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594256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72693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350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874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B05-8E0B-49A8-B833-A9A2F90E42A8}"/>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D5077C41-446E-43DE-9F87-81F92D43215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791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590935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http://github.com/guruskill/70-535</a:t>
            </a:r>
          </a:p>
          <a:p>
            <a:pPr lvl="0"/>
            <a:endParaRPr lang="en-US"/>
          </a:p>
        </p:txBody>
      </p:sp>
    </p:spTree>
    <p:extLst>
      <p:ext uri="{BB962C8B-B14F-4D97-AF65-F5344CB8AC3E}">
        <p14:creationId xmlns:p14="http://schemas.microsoft.com/office/powerpoint/2010/main" val="3264990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#70-535 @ITProGuru</a:t>
            </a:r>
          </a:p>
        </p:txBody>
      </p:sp>
    </p:spTree>
    <p:extLst>
      <p:ext uri="{BB962C8B-B14F-4D97-AF65-F5344CB8AC3E}">
        <p14:creationId xmlns:p14="http://schemas.microsoft.com/office/powerpoint/2010/main" val="36799493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a:t>Edit Content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22369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222275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01E6-3656-4AEB-AEE9-C7CC64E92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18D04FB-3A76-4F9B-8E9D-5C59DBCD2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C0DF0F-AFC5-43EC-B7AA-80977D01E928}"/>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A843B3E5-B760-4170-B261-EE1C8228EB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5D2662-33E5-48B2-A029-89065196609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150055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67753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108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3456658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664973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4058762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Tree>
    <p:extLst>
      <p:ext uri="{BB962C8B-B14F-4D97-AF65-F5344CB8AC3E}">
        <p14:creationId xmlns:p14="http://schemas.microsoft.com/office/powerpoint/2010/main" val="1473453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http://URL..</a:t>
            </a:r>
          </a:p>
        </p:txBody>
      </p:sp>
    </p:spTree>
    <p:extLst>
      <p:ext uri="{BB962C8B-B14F-4D97-AF65-F5344CB8AC3E}">
        <p14:creationId xmlns:p14="http://schemas.microsoft.com/office/powerpoint/2010/main" val="19340266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04216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97430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2291652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F0BC-036F-4227-912F-EB29037CD9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F9C492-F4A7-4CD6-9EF9-A6323C0718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4A9CC-CFFE-439E-B006-536A785C27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25477C-6FF4-4E24-A29A-D3E5F6C75834}"/>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6" name="Footer Placeholder 5">
            <a:extLst>
              <a:ext uri="{FF2B5EF4-FFF2-40B4-BE49-F238E27FC236}">
                <a16:creationId xmlns:a16="http://schemas.microsoft.com/office/drawing/2014/main" id="{3A536E47-6B1A-4E07-A888-5E33AB2BAA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5ADA80-AC7B-4EDA-9E87-A289BA7E28BA}"/>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37061497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6145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38290289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2389247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401871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5956661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9084605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18686623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20738528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http://...</a:t>
            </a:r>
          </a:p>
        </p:txBody>
      </p:sp>
    </p:spTree>
    <p:extLst>
      <p:ext uri="{BB962C8B-B14F-4D97-AF65-F5344CB8AC3E}">
        <p14:creationId xmlns:p14="http://schemas.microsoft.com/office/powerpoint/2010/main" val="3965700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94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186-51A1-412F-B520-1FD925B59B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9CFC22-64E5-480C-9FD7-1E0E53D52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52A605-DA6B-42EB-B5ED-32D2ACCD93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98B523F-4B65-4E72-AFB4-2B90087A2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396F07-C0C2-453F-938A-06899F5777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867DD8-21C7-4032-BB73-79104819D496}"/>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8" name="Footer Placeholder 7">
            <a:extLst>
              <a:ext uri="{FF2B5EF4-FFF2-40B4-BE49-F238E27FC236}">
                <a16:creationId xmlns:a16="http://schemas.microsoft.com/office/drawing/2014/main" id="{CB41E324-1C5E-49AF-8399-E8087D9BE5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8156C4-A3A0-4A51-82FA-4BAEF9ABDE02}"/>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5522608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5615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46582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48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7391986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586728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a:t>Click to edit Master title style</a:t>
            </a:r>
          </a:p>
        </p:txBody>
      </p:sp>
    </p:spTree>
    <p:extLst>
      <p:ext uri="{BB962C8B-B14F-4D97-AF65-F5344CB8AC3E}">
        <p14:creationId xmlns:p14="http://schemas.microsoft.com/office/powerpoint/2010/main" val="2183186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2673940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err="1"/>
              <a:t>WiFi</a:t>
            </a:r>
            <a:r>
              <a:rPr lang="en-US"/>
              <a:t>: </a:t>
            </a:r>
            <a:r>
              <a:rPr lang="en-US" err="1"/>
              <a:t>msftguest</a:t>
            </a:r>
            <a:r>
              <a:rPr lang="en-US"/>
              <a:t> =&gt; event code: msevent11lz</a:t>
            </a:r>
          </a:p>
          <a:p>
            <a:pPr lvl="0"/>
            <a:r>
              <a:rPr lang="en-US"/>
              <a:t>Content &amp; Labs: http://github.com/guruskill/70-533</a:t>
            </a:r>
          </a:p>
          <a:p>
            <a:pPr lvl="0"/>
            <a:endParaRPr lang="en-US"/>
          </a:p>
        </p:txBody>
      </p:sp>
    </p:spTree>
    <p:extLst>
      <p:ext uri="{BB962C8B-B14F-4D97-AF65-F5344CB8AC3E}">
        <p14:creationId xmlns:p14="http://schemas.microsoft.com/office/powerpoint/2010/main" val="11513842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a:t>Topic Description</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4674418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27363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F1FF-A065-451F-9ECA-BAF5CDC021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4C50C8-1B27-4EF0-ABF0-7A3EDE15C4D1}"/>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4" name="Footer Placeholder 3">
            <a:extLst>
              <a:ext uri="{FF2B5EF4-FFF2-40B4-BE49-F238E27FC236}">
                <a16:creationId xmlns:a16="http://schemas.microsoft.com/office/drawing/2014/main" id="{F6D2B843-15B7-4BB2-8799-2EE137FAD9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F9E9DD-838C-4D41-ABF0-E1C803515CB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6477322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12211775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a:t>Edit Source URL</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17473243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a:t>Edit Scenario Case Study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9561658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a:t>Edit Question</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78708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a:t>Paste Answers from Question Slide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1001263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a:t>Enter Description(s)</a:t>
            </a:r>
          </a:p>
          <a:p>
            <a:endParaRPr lang="en-US"/>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a:t>#AzureArch  @stilldrey</a:t>
            </a:r>
          </a:p>
        </p:txBody>
      </p:sp>
    </p:spTree>
    <p:extLst>
      <p:ext uri="{BB962C8B-B14F-4D97-AF65-F5344CB8AC3E}">
        <p14:creationId xmlns:p14="http://schemas.microsoft.com/office/powerpoint/2010/main" val="2683995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a:t>Click to edit Master text styles</a:t>
            </a:r>
          </a:p>
          <a:p>
            <a:pPr lvl="1"/>
            <a:r>
              <a:rPr lang="en-US"/>
              <a:t>Second level </a:t>
            </a:r>
          </a:p>
          <a:p>
            <a:pPr lvl="1"/>
            <a:r>
              <a:rPr lang="en-US"/>
              <a:t>	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32443939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a:t>Click to Edit/Paste/Insert Code or Paste/Insert Screenshot</a:t>
            </a:r>
          </a:p>
          <a:p>
            <a:pPr lvl="1"/>
            <a:r>
              <a:rPr lang="en-US"/>
              <a:t>	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207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a:t>Edit Code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089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Title</a:t>
            </a:r>
          </a:p>
        </p:txBody>
      </p:sp>
    </p:spTree>
    <p:extLst>
      <p:ext uri="{BB962C8B-B14F-4D97-AF65-F5344CB8AC3E}">
        <p14:creationId xmlns:p14="http://schemas.microsoft.com/office/powerpoint/2010/main" val="213282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5F2D3-E599-4E41-A14B-BBD1087CC4C7}"/>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3" name="Footer Placeholder 2">
            <a:extLst>
              <a:ext uri="{FF2B5EF4-FFF2-40B4-BE49-F238E27FC236}">
                <a16:creationId xmlns:a16="http://schemas.microsoft.com/office/drawing/2014/main" id="{AC82AD2B-5F85-4E90-8512-9D3D563C5D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EA050DF-95F2-4394-A4A4-A81D76556F2E}"/>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31187487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1</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2</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Step 3</a:t>
            </a:r>
          </a:p>
          <a:p>
            <a:pPr lvl="1"/>
            <a:r>
              <a:rPr lang="en-US"/>
              <a:t>Second level</a:t>
            </a:r>
          </a:p>
          <a:p>
            <a:pPr lvl="2"/>
            <a:r>
              <a:rPr lang="en-US"/>
              <a:t>Third level</a:t>
            </a:r>
          </a:p>
          <a:p>
            <a:pPr lvl="3"/>
            <a:r>
              <a:rPr lang="en-US"/>
              <a:t>Fourth level</a:t>
            </a:r>
          </a:p>
          <a:p>
            <a:pPr lvl="4"/>
            <a:r>
              <a:rPr lang="en-US"/>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Resources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Results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a:t>Click to add Observations</a:t>
            </a:r>
          </a:p>
          <a:p>
            <a:pPr lvl="1"/>
            <a:r>
              <a:rPr lang="en-US"/>
              <a:t>Second level</a:t>
            </a:r>
          </a:p>
          <a:p>
            <a:pPr lvl="2"/>
            <a:r>
              <a:rPr lang="en-US"/>
              <a:t>Third level</a:t>
            </a:r>
          </a:p>
          <a:p>
            <a:pPr lvl="3"/>
            <a:r>
              <a:rPr lang="en-US"/>
              <a:t>Fourth level</a:t>
            </a:r>
          </a:p>
          <a:p>
            <a:pPr lvl="4"/>
            <a:r>
              <a:rPr lang="en-US"/>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73651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9001316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42728529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4095549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9447748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0025754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a:t>Edit URL</a:t>
            </a:r>
          </a:p>
        </p:txBody>
      </p:sp>
    </p:spTree>
    <p:extLst>
      <p:ext uri="{BB962C8B-B14F-4D97-AF65-F5344CB8AC3E}">
        <p14:creationId xmlns:p14="http://schemas.microsoft.com/office/powerpoint/2010/main" val="24816533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5374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0727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07903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C78D-30DD-44A8-94BA-BFF210A91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1875CF-4B4F-41FD-9495-E724F66AE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C223EF6-1F62-4B8E-A0EB-C47155562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F8D238-4C14-4FBC-B275-859AE2C60522}"/>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6" name="Footer Placeholder 5">
            <a:extLst>
              <a:ext uri="{FF2B5EF4-FFF2-40B4-BE49-F238E27FC236}">
                <a16:creationId xmlns:a16="http://schemas.microsoft.com/office/drawing/2014/main" id="{E7223AA1-987E-42F3-A228-758A7E5C1E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73AD5E-D013-40B4-9AA0-0A05AD9D7A35}"/>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26898379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493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97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394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04.10.2018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841251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33638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2026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0654973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22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5738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5381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875-8AE9-482F-816C-1E532DB02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6D87419-AAA3-4AE5-AACB-86CE78E2D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490BFA-40E2-46C1-A8ED-0D97813F3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E0AC5D-991F-460E-814C-DA4115B02BDA}"/>
              </a:ext>
            </a:extLst>
          </p:cNvPr>
          <p:cNvSpPr>
            <a:spLocks noGrp="1"/>
          </p:cNvSpPr>
          <p:nvPr>
            <p:ph type="dt" sz="half" idx="10"/>
          </p:nvPr>
        </p:nvSpPr>
        <p:spPr/>
        <p:txBody>
          <a:bodyPr/>
          <a:lstStyle/>
          <a:p>
            <a:fld id="{A2FCA643-6AFC-4417-8705-C2A18CA53792}" type="datetimeFigureOut">
              <a:rPr lang="en-GB" smtClean="0"/>
              <a:t>04/10/2018</a:t>
            </a:fld>
            <a:endParaRPr lang="en-GB"/>
          </a:p>
        </p:txBody>
      </p:sp>
      <p:sp>
        <p:nvSpPr>
          <p:cNvPr id="6" name="Footer Placeholder 5">
            <a:extLst>
              <a:ext uri="{FF2B5EF4-FFF2-40B4-BE49-F238E27FC236}">
                <a16:creationId xmlns:a16="http://schemas.microsoft.com/office/drawing/2014/main" id="{E5E3F3E7-54D1-450B-A2BD-A1B9CF970D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BE8E2-842D-4FED-B52B-53D443AA9F70}"/>
              </a:ext>
            </a:extLst>
          </p:cNvPr>
          <p:cNvSpPr>
            <a:spLocks noGrp="1"/>
          </p:cNvSpPr>
          <p:nvPr>
            <p:ph type="sldNum" sz="quarter" idx="12"/>
          </p:nvPr>
        </p:nvSpPr>
        <p:spPr/>
        <p:txBody>
          <a:bodyPr/>
          <a:lstStyle/>
          <a:p>
            <a:fld id="{F935184B-C2B9-4170-90E8-CAABB0A3EC40}" type="slidenum">
              <a:rPr lang="en-GB" smtClean="0"/>
              <a:t>‹#›</a:t>
            </a:fld>
            <a:endParaRPr lang="en-GB"/>
          </a:p>
        </p:txBody>
      </p:sp>
    </p:spTree>
    <p:extLst>
      <p:ext uri="{BB962C8B-B14F-4D97-AF65-F5344CB8AC3E}">
        <p14:creationId xmlns:p14="http://schemas.microsoft.com/office/powerpoint/2010/main" val="9509946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6329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011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5051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9321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6404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041262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4959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3110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3577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95529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image" Target="../media/image1.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1.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5.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0.emf"/><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oleObject" Target="../embeddings/oleObject1.bin"/><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ags" Target="../tags/tag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vmlDrawing" Target="../drawings/vmlDrawing1.v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theme" Target="../theme/theme6.xml"/><Relationship Id="rId8"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image" Target="../media/image15.emf"/><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theme" Target="../theme/theme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15159-C388-449F-A3AF-1CDE6F3EC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96FDD9-4DD8-40FD-A4C6-93A13CA3B5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05C8CA-AFB7-4946-A3FF-BF1795C8F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CA643-6AFC-4417-8705-C2A18CA53792}" type="datetimeFigureOut">
              <a:rPr lang="en-GB" smtClean="0"/>
              <a:t>04/10/2018</a:t>
            </a:fld>
            <a:endParaRPr lang="en-GB"/>
          </a:p>
        </p:txBody>
      </p:sp>
      <p:sp>
        <p:nvSpPr>
          <p:cNvPr id="5" name="Footer Placeholder 4">
            <a:extLst>
              <a:ext uri="{FF2B5EF4-FFF2-40B4-BE49-F238E27FC236}">
                <a16:creationId xmlns:a16="http://schemas.microsoft.com/office/drawing/2014/main" id="{A8C2E651-2E8F-4E47-85BF-90ADEB930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B45318-FF91-4021-AEC4-681910AD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35184B-C2B9-4170-90E8-CAABB0A3EC40}" type="slidenum">
              <a:rPr lang="en-GB" smtClean="0"/>
              <a:t>‹#›</a:t>
            </a:fld>
            <a:endParaRPr lang="en-GB"/>
          </a:p>
        </p:txBody>
      </p:sp>
    </p:spTree>
    <p:extLst>
      <p:ext uri="{BB962C8B-B14F-4D97-AF65-F5344CB8AC3E}">
        <p14:creationId xmlns:p14="http://schemas.microsoft.com/office/powerpoint/2010/main" val="1818495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56BFA79-F77C-4F52-AD30-5E295616A09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42656714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796" r:id="rId1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#70-535 @ITProGuru</a:t>
            </a:r>
          </a:p>
        </p:txBody>
      </p:sp>
      <p:pic>
        <p:nvPicPr>
          <p:cNvPr id="9" name="Picture 8">
            <a:extLst>
              <a:ext uri="{FF2B5EF4-FFF2-40B4-BE49-F238E27FC236}">
                <a16:creationId xmlns:a16="http://schemas.microsoft.com/office/drawing/2014/main" id="{E3F2F493-A762-4E60-8B1C-F65AA85AE3CF}"/>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16938156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a:solidFill>
                  <a:schemeClr val="bg2">
                    <a:lumMod val="75000"/>
                  </a:schemeClr>
                </a:solidFill>
              </a:rPr>
              <a:t>#AzureArch  @stilldrey</a:t>
            </a:r>
          </a:p>
        </p:txBody>
      </p:sp>
      <p:pic>
        <p:nvPicPr>
          <p:cNvPr id="9" name="Picture 8">
            <a:extLst>
              <a:ext uri="{FF2B5EF4-FFF2-40B4-BE49-F238E27FC236}">
                <a16:creationId xmlns:a16="http://schemas.microsoft.com/office/drawing/2014/main" id="{8BCD4081-8444-445A-A900-C0853E9606EE}"/>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0360239" y="90907"/>
            <a:ext cx="1742983" cy="641145"/>
          </a:xfrm>
          <a:prstGeom prst="rect">
            <a:avLst/>
          </a:prstGeom>
        </p:spPr>
      </p:pic>
    </p:spTree>
    <p:extLst>
      <p:ext uri="{BB962C8B-B14F-4D97-AF65-F5344CB8AC3E}">
        <p14:creationId xmlns:p14="http://schemas.microsoft.com/office/powerpoint/2010/main" val="49517641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4139392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7761"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73440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7161745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5.xml"/><Relationship Id="rId4" Type="http://schemas.openxmlformats.org/officeDocument/2006/relationships/hyperlink" Target="https://github.com/MSTecs/Azure-DevDa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image" Target="../media/image59.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app-service/web-sites-backup" TargetMode="External"/><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8" Type="http://schemas.openxmlformats.org/officeDocument/2006/relationships/image" Target="../media/image90.tmp"/><Relationship Id="rId3" Type="http://schemas.openxmlformats.org/officeDocument/2006/relationships/image" Target="../media/image86.png"/><Relationship Id="rId7" Type="http://schemas.microsoft.com/office/2007/relationships/hdphoto" Target="../media/hdphoto3.wdp"/><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100.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53.xml"/><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8" Type="http://schemas.openxmlformats.org/officeDocument/2006/relationships/hyperlink" Target="https://docs.microsoft.com/en-us/azure/cost-management/" TargetMode="External"/><Relationship Id="rId13" Type="http://schemas.openxmlformats.org/officeDocument/2006/relationships/hyperlink" Target="https://docs.microsoft.com/en-us/azure/#get-started" TargetMode="External"/><Relationship Id="rId18" Type="http://schemas.openxmlformats.org/officeDocument/2006/relationships/hyperlink" Target="https://docs.microsoft.com/en-us/javascript/azure/" TargetMode="External"/><Relationship Id="rId26" Type="http://schemas.openxmlformats.org/officeDocument/2006/relationships/hyperlink" Target="https://docs.microsoft.com/en-us/azure/postgresql/" TargetMode="External"/><Relationship Id="rId3" Type="http://schemas.openxmlformats.org/officeDocument/2006/relationships/hyperlink" Target="https://docs.microsoft.com/en-us/azure/virtual-machines/linux/" TargetMode="External"/><Relationship Id="rId21" Type="http://schemas.openxmlformats.org/officeDocument/2006/relationships/hyperlink" Target="https://docs.microsoft.com/en-us/azure/azure-functions/" TargetMode="External"/><Relationship Id="rId7" Type="http://schemas.openxmlformats.org/officeDocument/2006/relationships/hyperlink" Target="https://docs.microsoft.com/en-us/azure/application-insights/" TargetMode="External"/><Relationship Id="rId12" Type="http://schemas.openxmlformats.org/officeDocument/2006/relationships/hyperlink" Target="https://docs.microsoft.com/en-us/azure/azure-policy/" TargetMode="External"/><Relationship Id="rId17" Type="http://schemas.openxmlformats.org/officeDocument/2006/relationships/hyperlink" Target="https://docs.microsoft.com/en-us/azure/app-service-web/app-service-web-get-started-php" TargetMode="External"/><Relationship Id="rId25" Type="http://schemas.openxmlformats.org/officeDocument/2006/relationships/hyperlink" Target="https://docs.microsoft.com/en-us/azure/sql-data-warehouse/" TargetMode="External"/><Relationship Id="rId2" Type="http://schemas.openxmlformats.org/officeDocument/2006/relationships/notesSlide" Target="../notesSlides/notesSlide159.xml"/><Relationship Id="rId16" Type="http://schemas.openxmlformats.org/officeDocument/2006/relationships/hyperlink" Target="https://docs.microsoft.com/en-us/java/azure/" TargetMode="External"/><Relationship Id="rId20" Type="http://schemas.openxmlformats.org/officeDocument/2006/relationships/hyperlink" Target="https://docs.microsoft.com/en-us/azure/app-service-web/" TargetMode="External"/><Relationship Id="rId29" Type="http://schemas.openxmlformats.org/officeDocument/2006/relationships/hyperlink" Target="https://docs.microsoft.com/en-us/azure/storage/" TargetMode="External"/><Relationship Id="rId1" Type="http://schemas.openxmlformats.org/officeDocument/2006/relationships/slideLayout" Target="../slideLayouts/slideLayout12.xml"/><Relationship Id="rId6" Type="http://schemas.openxmlformats.org/officeDocument/2006/relationships/hyperlink" Target="https://docs.microsoft.com/en-us/azure/monitoring-and-diagnostics/" TargetMode="External"/><Relationship Id="rId11" Type="http://schemas.openxmlformats.org/officeDocument/2006/relationships/hyperlink" Target="https://docs.microsoft.com/en-us/azure/migrate/" TargetMode="External"/><Relationship Id="rId24" Type="http://schemas.openxmlformats.org/officeDocument/2006/relationships/hyperlink" Target="https://docs.microsoft.com/en-us/azure/sql-database/" TargetMode="External"/><Relationship Id="rId5" Type="http://schemas.openxmlformats.org/officeDocument/2006/relationships/hyperlink" Target="https://docs.microsoft.com/en-us/azure/security-center/" TargetMode="External"/><Relationship Id="rId15" Type="http://schemas.openxmlformats.org/officeDocument/2006/relationships/hyperlink" Target="https://docs.microsoft.com/en-us/python/azure/" TargetMode="External"/><Relationship Id="rId23" Type="http://schemas.openxmlformats.org/officeDocument/2006/relationships/hyperlink" Target="https://docs.microsoft.com/en-us/azure/service-fabric/" TargetMode="External"/><Relationship Id="rId28" Type="http://schemas.openxmlformats.org/officeDocument/2006/relationships/hyperlink" Target="https://docs.microsoft.com/en-us/azure/cosmos-db/" TargetMode="External"/><Relationship Id="rId10" Type="http://schemas.openxmlformats.org/officeDocument/2006/relationships/hyperlink" Target="https://docs.microsoft.com/en-us/azure/site-recovery/" TargetMode="External"/><Relationship Id="rId19" Type="http://schemas.openxmlformats.org/officeDocument/2006/relationships/hyperlink" Target="https://docs.microsoft.com/en-us/go/azure/" TargetMode="External"/><Relationship Id="rId31" Type="http://schemas.openxmlformats.org/officeDocument/2006/relationships/hyperlink" Target="https://docs.microsoft.com/en-us/azure/cognitive-services/" TargetMode="External"/><Relationship Id="rId4" Type="http://schemas.openxmlformats.org/officeDocument/2006/relationships/hyperlink" Target="https://docs.microsoft.com/en-us/azure/virtual-machines/windows/" TargetMode="External"/><Relationship Id="rId9" Type="http://schemas.openxmlformats.org/officeDocument/2006/relationships/hyperlink" Target="https://docs.microsoft.com/en-us/azure/backup/" TargetMode="External"/><Relationship Id="rId14" Type="http://schemas.openxmlformats.org/officeDocument/2006/relationships/hyperlink" Target="https://docs.microsoft.com/en-us/dotnet/azure/?view=azure-dotnet" TargetMode="External"/><Relationship Id="rId22" Type="http://schemas.openxmlformats.org/officeDocument/2006/relationships/hyperlink" Target="https://docs.microsoft.com/en-us/azure/containers/" TargetMode="External"/><Relationship Id="rId27" Type="http://schemas.openxmlformats.org/officeDocument/2006/relationships/hyperlink" Target="https://docs.microsoft.com/en-us/azure/mysql/" TargetMode="External"/><Relationship Id="rId30" Type="http://schemas.openxmlformats.org/officeDocument/2006/relationships/hyperlink" Target="https://docs.microsoft.com/en-us/azure/machine-learn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azure.microsoft.com/pricing/details/virtual-machines/" TargetMode="External"/><Relationship Id="rId7" Type="http://schemas.openxmlformats.org/officeDocument/2006/relationships/diagramColors" Target="../diagrams/colors2.xml"/><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6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learning/certification"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s://azure.microsoft.com/en-us/pricing/details/app-service/plan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 Id="rId9" Type="http://schemas.openxmlformats.org/officeDocument/2006/relationships/image" Target="../media/image76.sv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69D192-E67A-429C-AD51-3ABB663A099E}"/>
              </a:ext>
            </a:extLst>
          </p:cNvPr>
          <p:cNvSpPr>
            <a:spLocks noGrp="1"/>
          </p:cNvSpPr>
          <p:nvPr>
            <p:ph type="title"/>
          </p:nvPr>
        </p:nvSpPr>
        <p:spPr>
          <a:xfrm>
            <a:off x="0" y="1827412"/>
            <a:ext cx="7457490" cy="1792850"/>
          </a:xfrm>
        </p:spPr>
        <p:txBody>
          <a:bodyPr/>
          <a:lstStyle/>
          <a:p>
            <a:r>
              <a:rPr lang="en-US" sz="4700" b="1"/>
              <a:t>Developing Microsoft Azure Solutions</a:t>
            </a:r>
          </a:p>
        </p:txBody>
      </p:sp>
      <p:sp>
        <p:nvSpPr>
          <p:cNvPr id="6" name="Text Placeholder 5">
            <a:extLst>
              <a:ext uri="{FF2B5EF4-FFF2-40B4-BE49-F238E27FC236}">
                <a16:creationId xmlns:a16="http://schemas.microsoft.com/office/drawing/2014/main" id="{A88989AD-CB8F-4FCE-8D24-2EDF96F7DA4F}"/>
              </a:ext>
            </a:extLst>
          </p:cNvPr>
          <p:cNvSpPr>
            <a:spLocks noGrp="1"/>
          </p:cNvSpPr>
          <p:nvPr>
            <p:ph type="body" sz="quarter" idx="14"/>
          </p:nvPr>
        </p:nvSpPr>
        <p:spPr>
          <a:xfrm>
            <a:off x="0" y="199382"/>
            <a:ext cx="5380106" cy="1114129"/>
          </a:xfrm>
        </p:spPr>
        <p:txBody>
          <a:bodyPr/>
          <a:lstStyle/>
          <a:p>
            <a:r>
              <a:rPr lang="en-US"/>
              <a:t>Azure Skills Developers Days </a:t>
            </a:r>
          </a:p>
        </p:txBody>
      </p:sp>
      <p:sp>
        <p:nvSpPr>
          <p:cNvPr id="7" name="TextBox 6">
            <a:extLst>
              <a:ext uri="{FF2B5EF4-FFF2-40B4-BE49-F238E27FC236}">
                <a16:creationId xmlns:a16="http://schemas.microsoft.com/office/drawing/2014/main" id="{A1E88187-2926-43B6-87BD-367242B18BEC}"/>
              </a:ext>
            </a:extLst>
          </p:cNvPr>
          <p:cNvSpPr txBox="1"/>
          <p:nvPr/>
        </p:nvSpPr>
        <p:spPr>
          <a:xfrm>
            <a:off x="487643" y="4134163"/>
            <a:ext cx="7544279" cy="1056042"/>
          </a:xfrm>
          <a:prstGeom prst="rect">
            <a:avLst/>
          </a:prstGeom>
          <a:noFill/>
        </p:spPr>
        <p:txBody>
          <a:bodyPr wrap="square" rtlCol="0">
            <a:spAutoFit/>
          </a:bodyPr>
          <a:lstStyle/>
          <a:p>
            <a:pPr defTabSz="914367"/>
            <a:r>
              <a:rPr lang="en-US" sz="3137">
                <a:solidFill>
                  <a:srgbClr val="FFFFFF"/>
                </a:solidFill>
                <a:latin typeface="Segoe UI"/>
              </a:rPr>
              <a:t>        WiFi: </a:t>
            </a:r>
            <a:r>
              <a:rPr lang="en-US" sz="3137" b="1">
                <a:solidFill>
                  <a:srgbClr val="FFFFFF"/>
                </a:solidFill>
                <a:latin typeface="Segoe UI"/>
              </a:rPr>
              <a:t>MSFTGUEST</a:t>
            </a:r>
            <a:r>
              <a:rPr lang="en-US" sz="3137">
                <a:solidFill>
                  <a:srgbClr val="FFFFFF"/>
                </a:solidFill>
                <a:latin typeface="Segoe UI"/>
              </a:rPr>
              <a:t>     </a:t>
            </a:r>
          </a:p>
          <a:p>
            <a:pPr defTabSz="914367"/>
            <a:r>
              <a:rPr lang="en-US" sz="3137">
                <a:solidFill>
                  <a:srgbClr val="FFFFFF"/>
                </a:solidFill>
                <a:latin typeface="Segoe UI"/>
              </a:rPr>
              <a:t>Password: </a:t>
            </a:r>
            <a:r>
              <a:rPr lang="en-US" sz="3137" b="1">
                <a:solidFill>
                  <a:srgbClr val="FFFFFF"/>
                </a:solidFill>
                <a:latin typeface="Segoe UI"/>
              </a:rPr>
              <a:t>msevent</a:t>
            </a:r>
            <a:r>
              <a:rPr lang="en-US" sz="3137" b="1">
                <a:solidFill>
                  <a:srgbClr val="FFFFFF"/>
                </a:solidFill>
                <a:highlight>
                  <a:srgbClr val="FF0000"/>
                </a:highlight>
                <a:latin typeface="Segoe UI"/>
              </a:rPr>
              <a:t>00xx</a:t>
            </a:r>
            <a:r>
              <a:rPr lang="en-US" sz="3137">
                <a:solidFill>
                  <a:srgbClr val="FFFFFF"/>
                </a:solidFill>
                <a:latin typeface="Segoe UI"/>
              </a:rPr>
              <a:t> </a:t>
            </a:r>
          </a:p>
        </p:txBody>
      </p:sp>
      <p:pic>
        <p:nvPicPr>
          <p:cNvPr id="9" name="Picture 6" descr="http://www.aionsolution.com/wp-content/uploads/2017/10/microsoft-azure-640x401.png">
            <a:extLst>
              <a:ext uri="{FF2B5EF4-FFF2-40B4-BE49-F238E27FC236}">
                <a16:creationId xmlns:a16="http://schemas.microsoft.com/office/drawing/2014/main" id="{D26820CD-2F4E-4954-A721-D51FB9FC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414" y="4556976"/>
            <a:ext cx="1397691" cy="8757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F64577-808F-473B-8823-86F90DCCD8B1}"/>
              </a:ext>
            </a:extLst>
          </p:cNvPr>
          <p:cNvSpPr txBox="1"/>
          <p:nvPr/>
        </p:nvSpPr>
        <p:spPr>
          <a:xfrm>
            <a:off x="5484073" y="5996613"/>
            <a:ext cx="6297511" cy="830997"/>
          </a:xfrm>
          <a:prstGeom prst="rect">
            <a:avLst/>
          </a:prstGeom>
          <a:solidFill>
            <a:schemeClr val="tx1"/>
          </a:solidFill>
        </p:spPr>
        <p:txBody>
          <a:bodyPr wrap="square" rtlCol="0" anchor="t">
            <a:spAutoFit/>
          </a:bodyPr>
          <a:lstStyle/>
          <a:p>
            <a:pPr defTabSz="914367"/>
            <a:r>
              <a:rPr lang="en-US" sz="2400">
                <a:solidFill>
                  <a:srgbClr val="505050"/>
                </a:solidFill>
                <a:latin typeface="Segoe UI"/>
              </a:rPr>
              <a:t>Content Location:</a:t>
            </a:r>
            <a:endParaRPr lang="en-US" u="sng">
              <a:solidFill>
                <a:srgbClr val="FFFFFF"/>
              </a:solidFill>
              <a:latin typeface="Segoe UI"/>
              <a:cs typeface="Segoe UI"/>
            </a:endParaRPr>
          </a:p>
          <a:p>
            <a:pPr defTabSz="914367"/>
            <a:r>
              <a:rPr lang="en-US" sz="2400">
                <a:solidFill>
                  <a:srgbClr val="505050"/>
                </a:solidFill>
                <a:latin typeface="Segoe UI"/>
                <a:cs typeface="Segoe UI"/>
                <a:hlinkClick r:id="rId4"/>
              </a:rPr>
              <a:t>https://github.com/MSTecs/Azure-DevDay</a:t>
            </a:r>
            <a:endParaRPr lang="en-US" u="sng">
              <a:solidFill>
                <a:srgbClr val="FFFFFF"/>
              </a:solidFill>
              <a:latin typeface="Segoe UI"/>
              <a:cs typeface="Segoe UI"/>
              <a:hlinkClick r:id="rId4"/>
            </a:endParaRPr>
          </a:p>
        </p:txBody>
      </p:sp>
    </p:spTree>
    <p:extLst>
      <p:ext uri="{BB962C8B-B14F-4D97-AF65-F5344CB8AC3E}">
        <p14:creationId xmlns:p14="http://schemas.microsoft.com/office/powerpoint/2010/main" val="2677462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EA9117A-B947-4D97-A865-F59EEE535769}"/>
              </a:ext>
            </a:extLst>
          </p:cNvPr>
          <p:cNvGrpSpPr/>
          <p:nvPr/>
        </p:nvGrpSpPr>
        <p:grpSpPr>
          <a:xfrm>
            <a:off x="2607476" y="3470827"/>
            <a:ext cx="7024564" cy="1305851"/>
            <a:chOff x="1083476" y="3548778"/>
            <a:chExt cx="7024564" cy="1305851"/>
          </a:xfrm>
        </p:grpSpPr>
        <p:grpSp>
          <p:nvGrpSpPr>
            <p:cNvPr id="115" name="Group 114">
              <a:extLst>
                <a:ext uri="{FF2B5EF4-FFF2-40B4-BE49-F238E27FC236}">
                  <a16:creationId xmlns:a16="http://schemas.microsoft.com/office/drawing/2014/main" id="{5DE3A626-51BB-44F0-8A8D-804FB0049801}"/>
                </a:ext>
              </a:extLst>
            </p:cNvPr>
            <p:cNvGrpSpPr/>
            <p:nvPr/>
          </p:nvGrpSpPr>
          <p:grpSpPr>
            <a:xfrm>
              <a:off x="4823352" y="3567290"/>
              <a:ext cx="1395556" cy="1287339"/>
              <a:chOff x="2528661" y="1707525"/>
              <a:chExt cx="1632007" cy="1505453"/>
            </a:xfrm>
          </p:grpSpPr>
          <p:grpSp>
            <p:nvGrpSpPr>
              <p:cNvPr id="116" name="Group 115">
                <a:extLst>
                  <a:ext uri="{FF2B5EF4-FFF2-40B4-BE49-F238E27FC236}">
                    <a16:creationId xmlns:a16="http://schemas.microsoft.com/office/drawing/2014/main" id="{F7234415-D741-4ACA-AF99-05C663785CF6}"/>
                  </a:ext>
                </a:extLst>
              </p:cNvPr>
              <p:cNvGrpSpPr/>
              <p:nvPr/>
            </p:nvGrpSpPr>
            <p:grpSpPr>
              <a:xfrm>
                <a:off x="2528661" y="1707525"/>
                <a:ext cx="1632007" cy="1505453"/>
                <a:chOff x="3236916" y="1816140"/>
                <a:chExt cx="1047052" cy="965858"/>
              </a:xfrm>
            </p:grpSpPr>
            <p:sp>
              <p:nvSpPr>
                <p:cNvPr id="118" name="Rectangle 117">
                  <a:extLst>
                    <a:ext uri="{FF2B5EF4-FFF2-40B4-BE49-F238E27FC236}">
                      <a16:creationId xmlns:a16="http://schemas.microsoft.com/office/drawing/2014/main" id="{1396A4FC-220E-4101-BF4D-1260972BC6CB}"/>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42E82E5D-A6B1-4F1E-8196-21FB61CAC4F9}"/>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70-745</a:t>
                  </a:r>
                </a:p>
              </p:txBody>
            </p:sp>
          </p:grpSp>
          <p:sp>
            <p:nvSpPr>
              <p:cNvPr id="117" name="TextBox 116">
                <a:extLst>
                  <a:ext uri="{FF2B5EF4-FFF2-40B4-BE49-F238E27FC236}">
                    <a16:creationId xmlns:a16="http://schemas.microsoft.com/office/drawing/2014/main" id="{DD96CDD1-A151-4E18-9592-07A2EAB54669}"/>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a Software-Defined Datacenter</a:t>
                </a:r>
              </a:p>
            </p:txBody>
          </p:sp>
        </p:grpSp>
        <p:sp>
          <p:nvSpPr>
            <p:cNvPr id="120" name="TextBox 119">
              <a:extLst>
                <a:ext uri="{FF2B5EF4-FFF2-40B4-BE49-F238E27FC236}">
                  <a16:creationId xmlns:a16="http://schemas.microsoft.com/office/drawing/2014/main" id="{A0F5FC0C-3D00-4C0F-A1FC-AE7D8D3F2C65}"/>
                </a:ext>
              </a:extLst>
            </p:cNvPr>
            <p:cNvSpPr txBox="1"/>
            <p:nvPr/>
          </p:nvSpPr>
          <p:spPr>
            <a:xfrm>
              <a:off x="2572334"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121" name="Group 120">
              <a:extLst>
                <a:ext uri="{FF2B5EF4-FFF2-40B4-BE49-F238E27FC236}">
                  <a16:creationId xmlns:a16="http://schemas.microsoft.com/office/drawing/2014/main" id="{8D1C0760-FCC4-429D-B32C-65AF7982AD2C}"/>
                </a:ext>
              </a:extLst>
            </p:cNvPr>
            <p:cNvGrpSpPr/>
            <p:nvPr/>
          </p:nvGrpSpPr>
          <p:grpSpPr>
            <a:xfrm>
              <a:off x="2950324" y="3567290"/>
              <a:ext cx="1389378" cy="1287339"/>
              <a:chOff x="2517518" y="1707525"/>
              <a:chExt cx="1624781" cy="1505453"/>
            </a:xfrm>
          </p:grpSpPr>
          <p:grpSp>
            <p:nvGrpSpPr>
              <p:cNvPr id="122" name="Group 121">
                <a:extLst>
                  <a:ext uri="{FF2B5EF4-FFF2-40B4-BE49-F238E27FC236}">
                    <a16:creationId xmlns:a16="http://schemas.microsoft.com/office/drawing/2014/main" id="{E3B3BFCF-D482-4458-ADA3-1B4ADD02890E}"/>
                  </a:ext>
                </a:extLst>
              </p:cNvPr>
              <p:cNvGrpSpPr/>
              <p:nvPr/>
            </p:nvGrpSpPr>
            <p:grpSpPr>
              <a:xfrm>
                <a:off x="2517518" y="1707525"/>
                <a:ext cx="1624781" cy="1505453"/>
                <a:chOff x="3229767" y="1816140"/>
                <a:chExt cx="1042416" cy="965858"/>
              </a:xfrm>
            </p:grpSpPr>
            <p:sp>
              <p:nvSpPr>
                <p:cNvPr id="124" name="Rectangle 123">
                  <a:extLst>
                    <a:ext uri="{FF2B5EF4-FFF2-40B4-BE49-F238E27FC236}">
                      <a16:creationId xmlns:a16="http://schemas.microsoft.com/office/drawing/2014/main" id="{B87478D2-2FA6-4902-ABD0-BFFBF8542A90}"/>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25" name="TextBox 124">
                  <a:extLst>
                    <a:ext uri="{FF2B5EF4-FFF2-40B4-BE49-F238E27FC236}">
                      <a16:creationId xmlns:a16="http://schemas.microsoft.com/office/drawing/2014/main" id="{A79169AD-31E8-49E6-ADE2-FEF38C37883D}"/>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70-744</a:t>
                  </a:r>
                </a:p>
              </p:txBody>
            </p:sp>
          </p:grpSp>
          <p:sp>
            <p:nvSpPr>
              <p:cNvPr id="123" name="TextBox 122">
                <a:extLst>
                  <a:ext uri="{FF2B5EF4-FFF2-40B4-BE49-F238E27FC236}">
                    <a16:creationId xmlns:a16="http://schemas.microsoft.com/office/drawing/2014/main" id="{E5ABEBB6-8817-4B00-898D-EDE59CA06CE4}"/>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fr-FR" sz="1050">
                    <a:solidFill>
                      <a:prstClr val="white"/>
                    </a:solidFill>
                    <a:latin typeface="Segoe UI"/>
                  </a:rPr>
                  <a:t>Securing Windows Server 2016</a:t>
                </a:r>
              </a:p>
            </p:txBody>
          </p:sp>
        </p:grpSp>
        <p:grpSp>
          <p:nvGrpSpPr>
            <p:cNvPr id="126" name="Group 125">
              <a:extLst>
                <a:ext uri="{FF2B5EF4-FFF2-40B4-BE49-F238E27FC236}">
                  <a16:creationId xmlns:a16="http://schemas.microsoft.com/office/drawing/2014/main" id="{DDC81DA1-D1E5-4982-BABD-6A2F53462F4A}"/>
                </a:ext>
              </a:extLst>
            </p:cNvPr>
            <p:cNvGrpSpPr/>
            <p:nvPr/>
          </p:nvGrpSpPr>
          <p:grpSpPr>
            <a:xfrm>
              <a:off x="1083476" y="3567290"/>
              <a:ext cx="1389378" cy="1287339"/>
              <a:chOff x="2524189" y="1707525"/>
              <a:chExt cx="1624781" cy="1505453"/>
            </a:xfrm>
          </p:grpSpPr>
          <p:grpSp>
            <p:nvGrpSpPr>
              <p:cNvPr id="127" name="Group 126">
                <a:extLst>
                  <a:ext uri="{FF2B5EF4-FFF2-40B4-BE49-F238E27FC236}">
                    <a16:creationId xmlns:a16="http://schemas.microsoft.com/office/drawing/2014/main" id="{2B6B388D-D58B-46AD-B6F1-DFAD4FD9EAB2}"/>
                  </a:ext>
                </a:extLst>
              </p:cNvPr>
              <p:cNvGrpSpPr/>
              <p:nvPr/>
            </p:nvGrpSpPr>
            <p:grpSpPr>
              <a:xfrm>
                <a:off x="2524189" y="1707525"/>
                <a:ext cx="1624781" cy="1505453"/>
                <a:chOff x="3234047" y="1816140"/>
                <a:chExt cx="1042416" cy="965858"/>
              </a:xfrm>
            </p:grpSpPr>
            <p:sp>
              <p:nvSpPr>
                <p:cNvPr id="129" name="Rectangle 128">
                  <a:extLst>
                    <a:ext uri="{FF2B5EF4-FFF2-40B4-BE49-F238E27FC236}">
                      <a16:creationId xmlns:a16="http://schemas.microsoft.com/office/drawing/2014/main" id="{79818F15-C381-45B9-991D-976DD80ED6FC}"/>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E7ABBC7F-03DC-47D0-A659-12C69DD34EB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70-475</a:t>
                  </a:r>
                </a:p>
              </p:txBody>
            </p:sp>
          </p:grpSp>
          <p:sp>
            <p:nvSpPr>
              <p:cNvPr id="128" name="TextBox 127">
                <a:extLst>
                  <a:ext uri="{FF2B5EF4-FFF2-40B4-BE49-F238E27FC236}">
                    <a16:creationId xmlns:a16="http://schemas.microsoft.com/office/drawing/2014/main" id="{A770EA19-11D7-417D-9C66-DAE79DE3041A}"/>
                  </a:ext>
                </a:extLst>
              </p:cNvPr>
              <p:cNvSpPr txBox="1"/>
              <p:nvPr/>
            </p:nvSpPr>
            <p:spPr>
              <a:xfrm>
                <a:off x="2588050" y="2314680"/>
                <a:ext cx="1497058"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Big Data Analytics Solutions</a:t>
                </a:r>
              </a:p>
            </p:txBody>
          </p:sp>
        </p:grpSp>
        <p:grpSp>
          <p:nvGrpSpPr>
            <p:cNvPr id="131" name="Group 130">
              <a:extLst>
                <a:ext uri="{FF2B5EF4-FFF2-40B4-BE49-F238E27FC236}">
                  <a16:creationId xmlns:a16="http://schemas.microsoft.com/office/drawing/2014/main" id="{5B58A291-FD3F-4D3F-8903-1ECD95B2356B}"/>
                </a:ext>
              </a:extLst>
            </p:cNvPr>
            <p:cNvGrpSpPr/>
            <p:nvPr/>
          </p:nvGrpSpPr>
          <p:grpSpPr>
            <a:xfrm>
              <a:off x="6718663" y="3548778"/>
              <a:ext cx="1389377" cy="1287339"/>
              <a:chOff x="2517520" y="1707525"/>
              <a:chExt cx="1624781" cy="1505453"/>
            </a:xfrm>
          </p:grpSpPr>
          <p:grpSp>
            <p:nvGrpSpPr>
              <p:cNvPr id="132" name="Group 131">
                <a:extLst>
                  <a:ext uri="{FF2B5EF4-FFF2-40B4-BE49-F238E27FC236}">
                    <a16:creationId xmlns:a16="http://schemas.microsoft.com/office/drawing/2014/main" id="{B2E9E599-6C04-4096-97B8-C680199D8857}"/>
                  </a:ext>
                </a:extLst>
              </p:cNvPr>
              <p:cNvGrpSpPr/>
              <p:nvPr/>
            </p:nvGrpSpPr>
            <p:grpSpPr>
              <a:xfrm>
                <a:off x="2517520" y="1707525"/>
                <a:ext cx="1624781" cy="1505453"/>
                <a:chOff x="3229768" y="1816140"/>
                <a:chExt cx="1042416" cy="965858"/>
              </a:xfrm>
            </p:grpSpPr>
            <p:sp>
              <p:nvSpPr>
                <p:cNvPr id="134" name="Rectangle 133">
                  <a:extLst>
                    <a:ext uri="{FF2B5EF4-FFF2-40B4-BE49-F238E27FC236}">
                      <a16:creationId xmlns:a16="http://schemas.microsoft.com/office/drawing/2014/main" id="{7ABA3F1B-D945-4F46-ABAE-46A56DDC1A34}"/>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757C0B24-5605-4A07-BB3E-7651124D718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70-413</a:t>
                  </a:r>
                </a:p>
              </p:txBody>
            </p:sp>
          </p:grpSp>
          <p:sp>
            <p:nvSpPr>
              <p:cNvPr id="133" name="TextBox 132">
                <a:extLst>
                  <a:ext uri="{FF2B5EF4-FFF2-40B4-BE49-F238E27FC236}">
                    <a16:creationId xmlns:a16="http://schemas.microsoft.com/office/drawing/2014/main" id="{AC8E0C11-26E6-43D3-AC5E-55BA515EECB2}"/>
                  </a:ext>
                </a:extLst>
              </p:cNvPr>
              <p:cNvSpPr txBox="1"/>
              <p:nvPr/>
            </p:nvSpPr>
            <p:spPr>
              <a:xfrm>
                <a:off x="2581381"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a Server Infrastructure</a:t>
                </a:r>
              </a:p>
            </p:txBody>
          </p:sp>
        </p:grpSp>
        <p:sp>
          <p:nvSpPr>
            <p:cNvPr id="136" name="TextBox 135">
              <a:extLst>
                <a:ext uri="{FF2B5EF4-FFF2-40B4-BE49-F238E27FC236}">
                  <a16:creationId xmlns:a16="http://schemas.microsoft.com/office/drawing/2014/main" id="{EDC6FDE5-A1D2-4D16-A143-FD327B22141C}"/>
                </a:ext>
              </a:extLst>
            </p:cNvPr>
            <p:cNvSpPr txBox="1"/>
            <p:nvPr/>
          </p:nvSpPr>
          <p:spPr>
            <a:xfrm>
              <a:off x="6318390"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137" name="TextBox 136">
              <a:extLst>
                <a:ext uri="{FF2B5EF4-FFF2-40B4-BE49-F238E27FC236}">
                  <a16:creationId xmlns:a16="http://schemas.microsoft.com/office/drawing/2014/main" id="{BFA1FA01-5E03-44CB-B7A7-124C9B43F24D}"/>
                </a:ext>
              </a:extLst>
            </p:cNvPr>
            <p:cNvSpPr txBox="1"/>
            <p:nvPr/>
          </p:nvSpPr>
          <p:spPr>
            <a:xfrm>
              <a:off x="4445363" y="4092526"/>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sp>
        <p:nvSpPr>
          <p:cNvPr id="2" name="Title 1"/>
          <p:cNvSpPr>
            <a:spLocks noGrp="1"/>
          </p:cNvSpPr>
          <p:nvPr>
            <p:ph type="title"/>
          </p:nvPr>
        </p:nvSpPr>
        <p:spPr/>
        <p:txBody>
          <a:bodyPr/>
          <a:lstStyle/>
          <a:p>
            <a:r>
              <a:rPr lang="en-US"/>
              <a:t>Azure Certification Path</a:t>
            </a:r>
            <a:endParaRPr lang="en-US" i="1"/>
          </a:p>
        </p:txBody>
      </p:sp>
      <p:cxnSp>
        <p:nvCxnSpPr>
          <p:cNvPr id="60" name="Straight Connector 59"/>
          <p:cNvCxnSpPr/>
          <p:nvPr/>
        </p:nvCxnSpPr>
        <p:spPr>
          <a:xfrm>
            <a:off x="1981200" y="20574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17" name="TextBox 16"/>
          <p:cNvSpPr txBox="1"/>
          <p:nvPr/>
        </p:nvSpPr>
        <p:spPr>
          <a:xfrm>
            <a:off x="1981200" y="1115206"/>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MCSE: Cloud Platform and Infrastructure</a:t>
            </a:r>
          </a:p>
        </p:txBody>
      </p:sp>
      <p:sp>
        <p:nvSpPr>
          <p:cNvPr id="61" name="Right Arrow 60"/>
          <p:cNvSpPr/>
          <p:nvPr/>
        </p:nvSpPr>
        <p:spPr>
          <a:xfrm rot="16200000" flipV="1">
            <a:off x="5890260" y="1638515"/>
            <a:ext cx="411480"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13" name="Group 12">
            <a:extLst>
              <a:ext uri="{FF2B5EF4-FFF2-40B4-BE49-F238E27FC236}">
                <a16:creationId xmlns:a16="http://schemas.microsoft.com/office/drawing/2014/main" id="{5D44CBCD-F2A1-471C-B002-37B4CB8685D0}"/>
              </a:ext>
            </a:extLst>
          </p:cNvPr>
          <p:cNvGrpSpPr/>
          <p:nvPr/>
        </p:nvGrpSpPr>
        <p:grpSpPr>
          <a:xfrm>
            <a:off x="2607476" y="2151504"/>
            <a:ext cx="7024564" cy="1305851"/>
            <a:chOff x="1083476" y="2151503"/>
            <a:chExt cx="7024564" cy="1305851"/>
          </a:xfrm>
        </p:grpSpPr>
        <p:grpSp>
          <p:nvGrpSpPr>
            <p:cNvPr id="64" name="Group 63">
              <a:extLst>
                <a:ext uri="{FF2B5EF4-FFF2-40B4-BE49-F238E27FC236}">
                  <a16:creationId xmlns:a16="http://schemas.microsoft.com/office/drawing/2014/main" id="{50105F29-F820-4794-B505-FF1AF71D87AC}"/>
                </a:ext>
              </a:extLst>
            </p:cNvPr>
            <p:cNvGrpSpPr/>
            <p:nvPr/>
          </p:nvGrpSpPr>
          <p:grpSpPr>
            <a:xfrm>
              <a:off x="4823352" y="2170015"/>
              <a:ext cx="1395556" cy="1287339"/>
              <a:chOff x="2528661" y="1707525"/>
              <a:chExt cx="1632007" cy="1505453"/>
            </a:xfrm>
          </p:grpSpPr>
          <p:grpSp>
            <p:nvGrpSpPr>
              <p:cNvPr id="65" name="Group 64">
                <a:extLst>
                  <a:ext uri="{FF2B5EF4-FFF2-40B4-BE49-F238E27FC236}">
                    <a16:creationId xmlns:a16="http://schemas.microsoft.com/office/drawing/2014/main" id="{572B4C8B-18FA-4FA4-A3AB-804DCCDC9E37}"/>
                  </a:ext>
                </a:extLst>
              </p:cNvPr>
              <p:cNvGrpSpPr/>
              <p:nvPr/>
            </p:nvGrpSpPr>
            <p:grpSpPr>
              <a:xfrm>
                <a:off x="2528661" y="1707525"/>
                <a:ext cx="1632007" cy="1505453"/>
                <a:chOff x="3236916" y="1816140"/>
                <a:chExt cx="1047052" cy="965858"/>
              </a:xfrm>
            </p:grpSpPr>
            <p:sp>
              <p:nvSpPr>
                <p:cNvPr id="67" name="Rectangle 66">
                  <a:extLst>
                    <a:ext uri="{FF2B5EF4-FFF2-40B4-BE49-F238E27FC236}">
                      <a16:creationId xmlns:a16="http://schemas.microsoft.com/office/drawing/2014/main" id="{AEA6612C-AE84-4789-B11E-B98513575BC4}"/>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535FB4E8-7943-4074-962A-A61AA24C3FDF}"/>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70-535</a:t>
                  </a:r>
                </a:p>
              </p:txBody>
            </p:sp>
          </p:grpSp>
          <p:sp>
            <p:nvSpPr>
              <p:cNvPr id="66" name="TextBox 65">
                <a:extLst>
                  <a:ext uri="{FF2B5EF4-FFF2-40B4-BE49-F238E27FC236}">
                    <a16:creationId xmlns:a16="http://schemas.microsoft.com/office/drawing/2014/main" id="{1E7561AF-6A90-47EC-B631-EAC0B624B302}"/>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Architecting Microsoft Azure Solutions</a:t>
                </a:r>
              </a:p>
            </p:txBody>
          </p:sp>
        </p:grpSp>
        <p:sp>
          <p:nvSpPr>
            <p:cNvPr id="69" name="TextBox 68">
              <a:extLst>
                <a:ext uri="{FF2B5EF4-FFF2-40B4-BE49-F238E27FC236}">
                  <a16:creationId xmlns:a16="http://schemas.microsoft.com/office/drawing/2014/main" id="{BB480DFB-50F3-45DE-A4FE-FC15BBEBE729}"/>
                </a:ext>
              </a:extLst>
            </p:cNvPr>
            <p:cNvSpPr txBox="1"/>
            <p:nvPr/>
          </p:nvSpPr>
          <p:spPr>
            <a:xfrm>
              <a:off x="2572334"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70" name="Group 69">
              <a:extLst>
                <a:ext uri="{FF2B5EF4-FFF2-40B4-BE49-F238E27FC236}">
                  <a16:creationId xmlns:a16="http://schemas.microsoft.com/office/drawing/2014/main" id="{83EC4A15-B2BB-4317-9D07-612738343F5F}"/>
                </a:ext>
              </a:extLst>
            </p:cNvPr>
            <p:cNvGrpSpPr/>
            <p:nvPr/>
          </p:nvGrpSpPr>
          <p:grpSpPr>
            <a:xfrm>
              <a:off x="2950324" y="2170015"/>
              <a:ext cx="1389378" cy="1287339"/>
              <a:chOff x="2517518" y="1707525"/>
              <a:chExt cx="1624781" cy="1505453"/>
            </a:xfrm>
          </p:grpSpPr>
          <p:grpSp>
            <p:nvGrpSpPr>
              <p:cNvPr id="71" name="Group 70">
                <a:extLst>
                  <a:ext uri="{FF2B5EF4-FFF2-40B4-BE49-F238E27FC236}">
                    <a16:creationId xmlns:a16="http://schemas.microsoft.com/office/drawing/2014/main" id="{A413E018-C4A3-47CB-B429-A8EA3A62D5A0}"/>
                  </a:ext>
                </a:extLst>
              </p:cNvPr>
              <p:cNvGrpSpPr/>
              <p:nvPr/>
            </p:nvGrpSpPr>
            <p:grpSpPr>
              <a:xfrm>
                <a:off x="2517518" y="1707525"/>
                <a:ext cx="1624781" cy="1505453"/>
                <a:chOff x="3229767" y="1816140"/>
                <a:chExt cx="1042416" cy="965858"/>
              </a:xfrm>
            </p:grpSpPr>
            <p:sp>
              <p:nvSpPr>
                <p:cNvPr id="75" name="Rectangle 74">
                  <a:extLst>
                    <a:ext uri="{FF2B5EF4-FFF2-40B4-BE49-F238E27FC236}">
                      <a16:creationId xmlns:a16="http://schemas.microsoft.com/office/drawing/2014/main" id="{EF20289C-342E-451B-A652-7DFAB2DE6CEF}"/>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32CAB858-580C-4C15-8D6C-B3014B46BADF}"/>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70-533</a:t>
                  </a:r>
                </a:p>
              </p:txBody>
            </p:sp>
          </p:grpSp>
          <p:sp>
            <p:nvSpPr>
              <p:cNvPr id="74" name="TextBox 73">
                <a:extLst>
                  <a:ext uri="{FF2B5EF4-FFF2-40B4-BE49-F238E27FC236}">
                    <a16:creationId xmlns:a16="http://schemas.microsoft.com/office/drawing/2014/main" id="{22911984-700C-44FF-A42E-09FB4130A69E}"/>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fr-FR" sz="1050">
                    <a:solidFill>
                      <a:prstClr val="white"/>
                    </a:solidFill>
                    <a:latin typeface="Segoe UI"/>
                  </a:rPr>
                  <a:t>Implementing Microsoft Azure Infrastructure Solutions</a:t>
                </a:r>
              </a:p>
            </p:txBody>
          </p:sp>
        </p:grpSp>
        <p:grpSp>
          <p:nvGrpSpPr>
            <p:cNvPr id="77" name="Group 76">
              <a:extLst>
                <a:ext uri="{FF2B5EF4-FFF2-40B4-BE49-F238E27FC236}">
                  <a16:creationId xmlns:a16="http://schemas.microsoft.com/office/drawing/2014/main" id="{16E4DB53-1C71-47A6-B20B-D768759EEB6C}"/>
                </a:ext>
              </a:extLst>
            </p:cNvPr>
            <p:cNvGrpSpPr/>
            <p:nvPr/>
          </p:nvGrpSpPr>
          <p:grpSpPr>
            <a:xfrm>
              <a:off x="1083476" y="2170015"/>
              <a:ext cx="1389378" cy="1287339"/>
              <a:chOff x="2524189" y="1707525"/>
              <a:chExt cx="1624781" cy="1505453"/>
            </a:xfrm>
          </p:grpSpPr>
          <p:grpSp>
            <p:nvGrpSpPr>
              <p:cNvPr id="78" name="Group 77">
                <a:extLst>
                  <a:ext uri="{FF2B5EF4-FFF2-40B4-BE49-F238E27FC236}">
                    <a16:creationId xmlns:a16="http://schemas.microsoft.com/office/drawing/2014/main" id="{75F76A80-0461-4584-9636-3C5C8BBC7C8F}"/>
                  </a:ext>
                </a:extLst>
              </p:cNvPr>
              <p:cNvGrpSpPr/>
              <p:nvPr/>
            </p:nvGrpSpPr>
            <p:grpSpPr>
              <a:xfrm>
                <a:off x="2524189" y="1707525"/>
                <a:ext cx="1624781" cy="1505453"/>
                <a:chOff x="3234047" y="1816140"/>
                <a:chExt cx="1042416" cy="965858"/>
              </a:xfrm>
            </p:grpSpPr>
            <p:sp>
              <p:nvSpPr>
                <p:cNvPr id="80" name="Rectangle 79">
                  <a:extLst>
                    <a:ext uri="{FF2B5EF4-FFF2-40B4-BE49-F238E27FC236}">
                      <a16:creationId xmlns:a16="http://schemas.microsoft.com/office/drawing/2014/main" id="{14D560F6-6834-4E46-AE33-CB1A11002FE8}"/>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5E5B91-EDD4-47B4-AB93-BBB48BDD34C5}"/>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70-532</a:t>
                  </a:r>
                </a:p>
              </p:txBody>
            </p:sp>
          </p:grpSp>
          <p:sp>
            <p:nvSpPr>
              <p:cNvPr id="79" name="TextBox 78">
                <a:extLst>
                  <a:ext uri="{FF2B5EF4-FFF2-40B4-BE49-F238E27FC236}">
                    <a16:creationId xmlns:a16="http://schemas.microsoft.com/office/drawing/2014/main" id="{2E805134-DAC7-430A-A4DC-EE640D58F6E3}"/>
                  </a:ext>
                </a:extLst>
              </p:cNvPr>
              <p:cNvSpPr txBox="1"/>
              <p:nvPr/>
            </p:nvSpPr>
            <p:spPr>
              <a:xfrm>
                <a:off x="2588050" y="2314680"/>
                <a:ext cx="1497058" cy="377919"/>
              </a:xfrm>
              <a:prstGeom prst="rect">
                <a:avLst/>
              </a:prstGeom>
              <a:noFill/>
            </p:spPr>
            <p:txBody>
              <a:bodyPr wrap="square" lIns="0" tIns="0" rIns="0" bIns="0" rtlCol="0">
                <a:spAutoFit/>
              </a:bodyPr>
              <a:lstStyle/>
              <a:p>
                <a:pPr algn="ctr" defTabSz="685864"/>
                <a:r>
                  <a:rPr lang="en-US" sz="1050">
                    <a:solidFill>
                      <a:prstClr val="white"/>
                    </a:solidFill>
                    <a:latin typeface="Segoe UI"/>
                  </a:rPr>
                  <a:t>Developing Microsoft Azure Solutions</a:t>
                </a:r>
              </a:p>
            </p:txBody>
          </p:sp>
        </p:grpSp>
        <p:grpSp>
          <p:nvGrpSpPr>
            <p:cNvPr id="82" name="Group 81">
              <a:extLst>
                <a:ext uri="{FF2B5EF4-FFF2-40B4-BE49-F238E27FC236}">
                  <a16:creationId xmlns:a16="http://schemas.microsoft.com/office/drawing/2014/main" id="{EA52A63F-1A97-45FA-AEAF-62216E797308}"/>
                </a:ext>
              </a:extLst>
            </p:cNvPr>
            <p:cNvGrpSpPr/>
            <p:nvPr/>
          </p:nvGrpSpPr>
          <p:grpSpPr>
            <a:xfrm>
              <a:off x="6718663" y="2151503"/>
              <a:ext cx="1389377" cy="1287339"/>
              <a:chOff x="2517520" y="1707525"/>
              <a:chExt cx="1624781" cy="1505453"/>
            </a:xfrm>
          </p:grpSpPr>
          <p:grpSp>
            <p:nvGrpSpPr>
              <p:cNvPr id="83" name="Group 82">
                <a:extLst>
                  <a:ext uri="{FF2B5EF4-FFF2-40B4-BE49-F238E27FC236}">
                    <a16:creationId xmlns:a16="http://schemas.microsoft.com/office/drawing/2014/main" id="{2621ED88-1859-49BA-B7F4-576097BF4F0E}"/>
                  </a:ext>
                </a:extLst>
              </p:cNvPr>
              <p:cNvGrpSpPr/>
              <p:nvPr/>
            </p:nvGrpSpPr>
            <p:grpSpPr>
              <a:xfrm>
                <a:off x="2517520" y="1707525"/>
                <a:ext cx="1624781" cy="1505453"/>
                <a:chOff x="3229768" y="1816140"/>
                <a:chExt cx="1042416" cy="965858"/>
              </a:xfrm>
            </p:grpSpPr>
            <p:sp>
              <p:nvSpPr>
                <p:cNvPr id="85" name="Rectangle 84">
                  <a:extLst>
                    <a:ext uri="{FF2B5EF4-FFF2-40B4-BE49-F238E27FC236}">
                      <a16:creationId xmlns:a16="http://schemas.microsoft.com/office/drawing/2014/main" id="{659172AB-8903-4C03-97CA-D143A6CD3947}"/>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9915E4E7-9D70-49A8-AC8D-5840A5DB4C4C}"/>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70-473</a:t>
                  </a:r>
                </a:p>
              </p:txBody>
            </p:sp>
          </p:grpSp>
          <p:sp>
            <p:nvSpPr>
              <p:cNvPr id="84" name="TextBox 83">
                <a:extLst>
                  <a:ext uri="{FF2B5EF4-FFF2-40B4-BE49-F238E27FC236}">
                    <a16:creationId xmlns:a16="http://schemas.microsoft.com/office/drawing/2014/main" id="{C1290F96-E113-4257-A85B-329C7FDED9CF}"/>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Designing and Implementing Cloud Data Platform Solutions</a:t>
                </a:r>
              </a:p>
            </p:txBody>
          </p:sp>
        </p:grpSp>
        <p:sp>
          <p:nvSpPr>
            <p:cNvPr id="88" name="TextBox 87">
              <a:extLst>
                <a:ext uri="{FF2B5EF4-FFF2-40B4-BE49-F238E27FC236}">
                  <a16:creationId xmlns:a16="http://schemas.microsoft.com/office/drawing/2014/main" id="{59B6D7C2-3062-4288-AFBC-A65D155887DA}"/>
                </a:ext>
              </a:extLst>
            </p:cNvPr>
            <p:cNvSpPr txBox="1"/>
            <p:nvPr/>
          </p:nvSpPr>
          <p:spPr>
            <a:xfrm>
              <a:off x="6318390"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89" name="TextBox 88">
              <a:extLst>
                <a:ext uri="{FF2B5EF4-FFF2-40B4-BE49-F238E27FC236}">
                  <a16:creationId xmlns:a16="http://schemas.microsoft.com/office/drawing/2014/main" id="{649871F1-C3C2-4858-B5DC-E0544AC67F58}"/>
                </a:ext>
              </a:extLst>
            </p:cNvPr>
            <p:cNvSpPr txBox="1"/>
            <p:nvPr/>
          </p:nvSpPr>
          <p:spPr>
            <a:xfrm>
              <a:off x="4445363" y="2695251"/>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grpSp>
        <p:nvGrpSpPr>
          <p:cNvPr id="14" name="Group 13">
            <a:extLst>
              <a:ext uri="{FF2B5EF4-FFF2-40B4-BE49-F238E27FC236}">
                <a16:creationId xmlns:a16="http://schemas.microsoft.com/office/drawing/2014/main" id="{72185B13-5C19-40EC-BD01-AA52D88F12D8}"/>
              </a:ext>
            </a:extLst>
          </p:cNvPr>
          <p:cNvGrpSpPr/>
          <p:nvPr/>
        </p:nvGrpSpPr>
        <p:grpSpPr>
          <a:xfrm>
            <a:off x="2607476" y="4790150"/>
            <a:ext cx="7024564" cy="1305851"/>
            <a:chOff x="1083476" y="4942549"/>
            <a:chExt cx="7024564" cy="1305851"/>
          </a:xfrm>
        </p:grpSpPr>
        <p:grpSp>
          <p:nvGrpSpPr>
            <p:cNvPr id="138" name="Group 137">
              <a:extLst>
                <a:ext uri="{FF2B5EF4-FFF2-40B4-BE49-F238E27FC236}">
                  <a16:creationId xmlns:a16="http://schemas.microsoft.com/office/drawing/2014/main" id="{90606196-D054-4900-96F4-083E80A8E445}"/>
                </a:ext>
              </a:extLst>
            </p:cNvPr>
            <p:cNvGrpSpPr/>
            <p:nvPr/>
          </p:nvGrpSpPr>
          <p:grpSpPr>
            <a:xfrm>
              <a:off x="4823352" y="4961061"/>
              <a:ext cx="1395556" cy="1287339"/>
              <a:chOff x="2528661" y="1707525"/>
              <a:chExt cx="1632007" cy="1505453"/>
            </a:xfrm>
          </p:grpSpPr>
          <p:grpSp>
            <p:nvGrpSpPr>
              <p:cNvPr id="139" name="Group 138">
                <a:extLst>
                  <a:ext uri="{FF2B5EF4-FFF2-40B4-BE49-F238E27FC236}">
                    <a16:creationId xmlns:a16="http://schemas.microsoft.com/office/drawing/2014/main" id="{DADE89B1-77DC-4D6E-AB3F-3924703123FA}"/>
                  </a:ext>
                </a:extLst>
              </p:cNvPr>
              <p:cNvGrpSpPr/>
              <p:nvPr/>
            </p:nvGrpSpPr>
            <p:grpSpPr>
              <a:xfrm>
                <a:off x="2528661" y="1707525"/>
                <a:ext cx="1632007" cy="1505453"/>
                <a:chOff x="3236916" y="1816140"/>
                <a:chExt cx="1047052" cy="965858"/>
              </a:xfrm>
            </p:grpSpPr>
            <p:sp>
              <p:nvSpPr>
                <p:cNvPr id="141" name="Rectangle 140">
                  <a:extLst>
                    <a:ext uri="{FF2B5EF4-FFF2-40B4-BE49-F238E27FC236}">
                      <a16:creationId xmlns:a16="http://schemas.microsoft.com/office/drawing/2014/main" id="{A7E1E3D4-1F45-4F13-89BE-1704ACEEC182}"/>
                    </a:ext>
                  </a:extLst>
                </p:cNvPr>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9FF89D0C-D4DA-44F8-B759-6DFD7350B73D}"/>
                    </a:ext>
                  </a:extLst>
                </p:cNvPr>
                <p:cNvSpPr txBox="1"/>
                <p:nvPr/>
              </p:nvSpPr>
              <p:spPr>
                <a:xfrm>
                  <a:off x="3236916"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70-538</a:t>
                  </a:r>
                </a:p>
              </p:txBody>
            </p:sp>
          </p:grpSp>
          <p:sp>
            <p:nvSpPr>
              <p:cNvPr id="140" name="TextBox 139">
                <a:extLst>
                  <a:ext uri="{FF2B5EF4-FFF2-40B4-BE49-F238E27FC236}">
                    <a16:creationId xmlns:a16="http://schemas.microsoft.com/office/drawing/2014/main" id="{39E162AC-1317-4F13-8A36-883DFB17352C}"/>
                  </a:ext>
                </a:extLst>
              </p:cNvPr>
              <p:cNvSpPr txBox="1"/>
              <p:nvPr/>
            </p:nvSpPr>
            <p:spPr>
              <a:xfrm>
                <a:off x="2599747" y="2314680"/>
                <a:ext cx="1497059"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Microsoft Azure DevOps Solutions</a:t>
                </a:r>
              </a:p>
            </p:txBody>
          </p:sp>
        </p:grpSp>
        <p:sp>
          <p:nvSpPr>
            <p:cNvPr id="143" name="TextBox 142">
              <a:extLst>
                <a:ext uri="{FF2B5EF4-FFF2-40B4-BE49-F238E27FC236}">
                  <a16:creationId xmlns:a16="http://schemas.microsoft.com/office/drawing/2014/main" id="{784995A0-0CBE-4B50-8233-6B8DAD47642E}"/>
                </a:ext>
              </a:extLst>
            </p:cNvPr>
            <p:cNvSpPr txBox="1"/>
            <p:nvPr/>
          </p:nvSpPr>
          <p:spPr>
            <a:xfrm>
              <a:off x="2572334"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nvGrpSpPr>
            <p:cNvPr id="144" name="Group 143">
              <a:extLst>
                <a:ext uri="{FF2B5EF4-FFF2-40B4-BE49-F238E27FC236}">
                  <a16:creationId xmlns:a16="http://schemas.microsoft.com/office/drawing/2014/main" id="{EEB8D668-F5ED-4856-A9AA-3EA2BFC13295}"/>
                </a:ext>
              </a:extLst>
            </p:cNvPr>
            <p:cNvGrpSpPr/>
            <p:nvPr/>
          </p:nvGrpSpPr>
          <p:grpSpPr>
            <a:xfrm>
              <a:off x="2950324" y="4961061"/>
              <a:ext cx="1389378" cy="1287339"/>
              <a:chOff x="2517518" y="1707525"/>
              <a:chExt cx="1624781" cy="1505453"/>
            </a:xfrm>
          </p:grpSpPr>
          <p:grpSp>
            <p:nvGrpSpPr>
              <p:cNvPr id="145" name="Group 144">
                <a:extLst>
                  <a:ext uri="{FF2B5EF4-FFF2-40B4-BE49-F238E27FC236}">
                    <a16:creationId xmlns:a16="http://schemas.microsoft.com/office/drawing/2014/main" id="{C461AF02-3C0F-4E62-B029-E6814540A2B2}"/>
                  </a:ext>
                </a:extLst>
              </p:cNvPr>
              <p:cNvGrpSpPr/>
              <p:nvPr/>
            </p:nvGrpSpPr>
            <p:grpSpPr>
              <a:xfrm>
                <a:off x="2517518" y="1707525"/>
                <a:ext cx="1624781" cy="1505453"/>
                <a:chOff x="3229767" y="1816140"/>
                <a:chExt cx="1042416" cy="965858"/>
              </a:xfrm>
            </p:grpSpPr>
            <p:sp>
              <p:nvSpPr>
                <p:cNvPr id="147" name="Rectangle 146">
                  <a:extLst>
                    <a:ext uri="{FF2B5EF4-FFF2-40B4-BE49-F238E27FC236}">
                      <a16:creationId xmlns:a16="http://schemas.microsoft.com/office/drawing/2014/main" id="{72516C67-9E4E-48C1-ADE8-B0DFC7916086}"/>
                    </a:ext>
                  </a:extLst>
                </p:cNvPr>
                <p:cNvSpPr>
                  <a:spLocks/>
                </p:cNvSpPr>
                <p:nvPr/>
              </p:nvSpPr>
              <p:spPr bwMode="auto">
                <a:xfrm>
                  <a:off x="322976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1CDF98EE-B2DC-40B5-B5A8-09637DF22E0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70-537</a:t>
                  </a:r>
                </a:p>
              </p:txBody>
            </p:sp>
          </p:grpSp>
          <p:sp>
            <p:nvSpPr>
              <p:cNvPr id="146" name="TextBox 145">
                <a:extLst>
                  <a:ext uri="{FF2B5EF4-FFF2-40B4-BE49-F238E27FC236}">
                    <a16:creationId xmlns:a16="http://schemas.microsoft.com/office/drawing/2014/main" id="{C96345A4-8FE3-4E61-8095-6EE3A306FE69}"/>
                  </a:ext>
                </a:extLst>
              </p:cNvPr>
              <p:cNvSpPr txBox="1"/>
              <p:nvPr/>
            </p:nvSpPr>
            <p:spPr>
              <a:xfrm>
                <a:off x="2581381" y="2314680"/>
                <a:ext cx="1497059" cy="755839"/>
              </a:xfrm>
              <a:prstGeom prst="rect">
                <a:avLst/>
              </a:prstGeom>
              <a:noFill/>
            </p:spPr>
            <p:txBody>
              <a:bodyPr wrap="square" lIns="0" tIns="0" rIns="0" bIns="0" rtlCol="0">
                <a:spAutoFit/>
              </a:bodyPr>
              <a:lstStyle/>
              <a:p>
                <a:pPr algn="ctr" defTabSz="685864"/>
                <a:r>
                  <a:rPr lang="en-US" sz="1050">
                    <a:solidFill>
                      <a:prstClr val="white"/>
                    </a:solidFill>
                    <a:latin typeface="Segoe UI"/>
                  </a:rPr>
                  <a:t>Configuring and Operating a Hybrid Cloud with Microsoft Azure Stack</a:t>
                </a:r>
              </a:p>
            </p:txBody>
          </p:sp>
        </p:grpSp>
        <p:grpSp>
          <p:nvGrpSpPr>
            <p:cNvPr id="149" name="Group 148">
              <a:extLst>
                <a:ext uri="{FF2B5EF4-FFF2-40B4-BE49-F238E27FC236}">
                  <a16:creationId xmlns:a16="http://schemas.microsoft.com/office/drawing/2014/main" id="{22A9FFF9-FF41-43AF-BD4D-F87194C09519}"/>
                </a:ext>
              </a:extLst>
            </p:cNvPr>
            <p:cNvGrpSpPr/>
            <p:nvPr/>
          </p:nvGrpSpPr>
          <p:grpSpPr>
            <a:xfrm>
              <a:off x="1083476" y="4961061"/>
              <a:ext cx="1389378" cy="1287339"/>
              <a:chOff x="2524189" y="1707525"/>
              <a:chExt cx="1624781" cy="1505453"/>
            </a:xfrm>
          </p:grpSpPr>
          <p:grpSp>
            <p:nvGrpSpPr>
              <p:cNvPr id="150" name="Group 149">
                <a:extLst>
                  <a:ext uri="{FF2B5EF4-FFF2-40B4-BE49-F238E27FC236}">
                    <a16:creationId xmlns:a16="http://schemas.microsoft.com/office/drawing/2014/main" id="{45AC2805-D618-43B5-B28A-A06DFD63D3C9}"/>
                  </a:ext>
                </a:extLst>
              </p:cNvPr>
              <p:cNvGrpSpPr/>
              <p:nvPr/>
            </p:nvGrpSpPr>
            <p:grpSpPr>
              <a:xfrm>
                <a:off x="2524189" y="1707525"/>
                <a:ext cx="1624781" cy="1505453"/>
                <a:chOff x="3234047" y="1816140"/>
                <a:chExt cx="1042416" cy="965858"/>
              </a:xfrm>
            </p:grpSpPr>
            <p:sp>
              <p:nvSpPr>
                <p:cNvPr id="152" name="Rectangle 151">
                  <a:extLst>
                    <a:ext uri="{FF2B5EF4-FFF2-40B4-BE49-F238E27FC236}">
                      <a16:creationId xmlns:a16="http://schemas.microsoft.com/office/drawing/2014/main" id="{6BDD444B-0D4D-47E1-8A1A-D27DA29A824E}"/>
                    </a:ext>
                  </a:extLst>
                </p:cNvPr>
                <p:cNvSpPr>
                  <a:spLocks/>
                </p:cNvSpPr>
                <p:nvPr/>
              </p:nvSpPr>
              <p:spPr bwMode="auto">
                <a:xfrm>
                  <a:off x="3234047"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5254F5B9-6394-463C-95DE-0A0409E7C450}"/>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70-414</a:t>
                  </a:r>
                </a:p>
              </p:txBody>
            </p:sp>
          </p:grpSp>
          <p:sp>
            <p:nvSpPr>
              <p:cNvPr id="151" name="TextBox 150">
                <a:extLst>
                  <a:ext uri="{FF2B5EF4-FFF2-40B4-BE49-F238E27FC236}">
                    <a16:creationId xmlns:a16="http://schemas.microsoft.com/office/drawing/2014/main" id="{B6965B80-278C-46E7-A27B-F97CB2CE279B}"/>
                  </a:ext>
                </a:extLst>
              </p:cNvPr>
              <p:cNvSpPr txBox="1"/>
              <p:nvPr/>
            </p:nvSpPr>
            <p:spPr>
              <a:xfrm>
                <a:off x="2588050" y="2314680"/>
                <a:ext cx="1497058" cy="566879"/>
              </a:xfrm>
              <a:prstGeom prst="rect">
                <a:avLst/>
              </a:prstGeom>
              <a:noFill/>
            </p:spPr>
            <p:txBody>
              <a:bodyPr wrap="square" lIns="0" tIns="0" rIns="0" bIns="0" rtlCol="0">
                <a:spAutoFit/>
              </a:bodyPr>
              <a:lstStyle/>
              <a:p>
                <a:pPr algn="ctr" defTabSz="685864"/>
                <a:r>
                  <a:rPr lang="en-US" sz="1050">
                    <a:solidFill>
                      <a:prstClr val="white"/>
                    </a:solidFill>
                    <a:latin typeface="Segoe UI"/>
                  </a:rPr>
                  <a:t>Implementing an Advanced Server Infrastructure</a:t>
                </a:r>
              </a:p>
            </p:txBody>
          </p:sp>
        </p:grpSp>
        <p:grpSp>
          <p:nvGrpSpPr>
            <p:cNvPr id="154" name="Group 153">
              <a:extLst>
                <a:ext uri="{FF2B5EF4-FFF2-40B4-BE49-F238E27FC236}">
                  <a16:creationId xmlns:a16="http://schemas.microsoft.com/office/drawing/2014/main" id="{38CAC963-1744-4938-93DD-39FA4DD8A737}"/>
                </a:ext>
              </a:extLst>
            </p:cNvPr>
            <p:cNvGrpSpPr/>
            <p:nvPr/>
          </p:nvGrpSpPr>
          <p:grpSpPr>
            <a:xfrm>
              <a:off x="6718663" y="4942549"/>
              <a:ext cx="1389377" cy="1287339"/>
              <a:chOff x="2517520" y="1707525"/>
              <a:chExt cx="1624781" cy="1505453"/>
            </a:xfrm>
          </p:grpSpPr>
          <p:grpSp>
            <p:nvGrpSpPr>
              <p:cNvPr id="155" name="Group 154">
                <a:extLst>
                  <a:ext uri="{FF2B5EF4-FFF2-40B4-BE49-F238E27FC236}">
                    <a16:creationId xmlns:a16="http://schemas.microsoft.com/office/drawing/2014/main" id="{73679C61-344A-4D92-8980-EB313B4FD56E}"/>
                  </a:ext>
                </a:extLst>
              </p:cNvPr>
              <p:cNvGrpSpPr/>
              <p:nvPr/>
            </p:nvGrpSpPr>
            <p:grpSpPr>
              <a:xfrm>
                <a:off x="2517520" y="1707525"/>
                <a:ext cx="1624781" cy="1505453"/>
                <a:chOff x="3229768" y="1816140"/>
                <a:chExt cx="1042416" cy="965858"/>
              </a:xfrm>
            </p:grpSpPr>
            <p:sp>
              <p:nvSpPr>
                <p:cNvPr id="157" name="Rectangle 156">
                  <a:extLst>
                    <a:ext uri="{FF2B5EF4-FFF2-40B4-BE49-F238E27FC236}">
                      <a16:creationId xmlns:a16="http://schemas.microsoft.com/office/drawing/2014/main" id="{0BC18EC5-2DFD-4D68-A53C-C9B45E95432F}"/>
                    </a:ext>
                  </a:extLst>
                </p:cNvPr>
                <p:cNvSpPr>
                  <a:spLocks/>
                </p:cNvSpPr>
                <p:nvPr/>
              </p:nvSpPr>
              <p:spPr bwMode="auto">
                <a:xfrm>
                  <a:off x="3229768"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100">
                    <a:solidFill>
                      <a:prstClr val="white"/>
                    </a:solidFill>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FAD39FAB-3AF4-4419-A04A-5F95F112993A}"/>
                    </a:ext>
                  </a:extLst>
                </p:cNvPr>
                <p:cNvSpPr txBox="1"/>
                <p:nvPr/>
              </p:nvSpPr>
              <p:spPr>
                <a:xfrm>
                  <a:off x="3236915" y="1895993"/>
                  <a:ext cx="1031694" cy="138550"/>
                </a:xfrm>
                <a:prstGeom prst="rect">
                  <a:avLst/>
                </a:prstGeom>
                <a:noFill/>
              </p:spPr>
              <p:txBody>
                <a:bodyPr wrap="square" lIns="0" tIns="0" rIns="0" bIns="0" rtlCol="0">
                  <a:spAutoFit/>
                </a:bodyPr>
                <a:lstStyle/>
                <a:p>
                  <a:pPr algn="ctr" defTabSz="685864"/>
                  <a:r>
                    <a:rPr lang="en-US" sz="1200">
                      <a:solidFill>
                        <a:prstClr val="white"/>
                      </a:solidFill>
                      <a:latin typeface="Segoe UI"/>
                      <a:ea typeface="Segoe UI" pitchFamily="34" charset="0"/>
                      <a:cs typeface="Segoe UI" pitchFamily="34" charset="0"/>
                    </a:rPr>
                    <a:t>Exam 70-539</a:t>
                  </a:r>
                </a:p>
              </p:txBody>
            </p:sp>
          </p:grpSp>
          <p:sp>
            <p:nvSpPr>
              <p:cNvPr id="156" name="TextBox 155">
                <a:extLst>
                  <a:ext uri="{FF2B5EF4-FFF2-40B4-BE49-F238E27FC236}">
                    <a16:creationId xmlns:a16="http://schemas.microsoft.com/office/drawing/2014/main" id="{282A5362-A57A-41DC-B0B2-41331C16954F}"/>
                  </a:ext>
                </a:extLst>
              </p:cNvPr>
              <p:cNvSpPr txBox="1"/>
              <p:nvPr/>
            </p:nvSpPr>
            <p:spPr>
              <a:xfrm>
                <a:off x="2581381" y="2314680"/>
                <a:ext cx="1497059" cy="377919"/>
              </a:xfrm>
              <a:prstGeom prst="rect">
                <a:avLst/>
              </a:prstGeom>
              <a:noFill/>
            </p:spPr>
            <p:txBody>
              <a:bodyPr wrap="square" lIns="0" tIns="0" rIns="0" bIns="0" rtlCol="0">
                <a:spAutoFit/>
              </a:bodyPr>
              <a:lstStyle/>
              <a:p>
                <a:pPr algn="ctr" defTabSz="685864"/>
                <a:r>
                  <a:rPr lang="en-US" sz="1050">
                    <a:solidFill>
                      <a:prstClr val="white"/>
                    </a:solidFill>
                    <a:latin typeface="Segoe UI"/>
                  </a:rPr>
                  <a:t>Managing Linux Workloads on Azure</a:t>
                </a:r>
              </a:p>
            </p:txBody>
          </p:sp>
        </p:grpSp>
        <p:sp>
          <p:nvSpPr>
            <p:cNvPr id="159" name="TextBox 158">
              <a:extLst>
                <a:ext uri="{FF2B5EF4-FFF2-40B4-BE49-F238E27FC236}">
                  <a16:creationId xmlns:a16="http://schemas.microsoft.com/office/drawing/2014/main" id="{E947F3EC-65F7-4F08-8B48-C941E05DD30C}"/>
                </a:ext>
              </a:extLst>
            </p:cNvPr>
            <p:cNvSpPr txBox="1"/>
            <p:nvPr/>
          </p:nvSpPr>
          <p:spPr>
            <a:xfrm>
              <a:off x="6318390"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sp>
          <p:nvSpPr>
            <p:cNvPr id="160" name="TextBox 159">
              <a:extLst>
                <a:ext uri="{FF2B5EF4-FFF2-40B4-BE49-F238E27FC236}">
                  <a16:creationId xmlns:a16="http://schemas.microsoft.com/office/drawing/2014/main" id="{21D2AF28-82C9-481C-A2DC-0EF310B218C5}"/>
                </a:ext>
              </a:extLst>
            </p:cNvPr>
            <p:cNvSpPr txBox="1"/>
            <p:nvPr/>
          </p:nvSpPr>
          <p:spPr>
            <a:xfrm>
              <a:off x="4445363" y="5486297"/>
              <a:ext cx="253275" cy="215444"/>
            </a:xfrm>
            <a:prstGeom prst="rect">
              <a:avLst/>
            </a:prstGeom>
            <a:noFill/>
          </p:spPr>
          <p:txBody>
            <a:bodyPr wrap="none" lIns="0" tIns="0" rIns="0" bIns="0" rtlCol="0">
              <a:spAutoFit/>
            </a:bodyPr>
            <a:lstStyle/>
            <a:p>
              <a:pPr algn="ctr" defTabSz="685864"/>
              <a:r>
                <a:rPr lang="en-US" sz="1400" b="1">
                  <a:solidFill>
                    <a:srgbClr val="92D050"/>
                  </a:solidFill>
                  <a:latin typeface="Segoe UI"/>
                  <a:ea typeface="Segoe UI" panose="020B0502040204020203" pitchFamily="34" charset="0"/>
                  <a:cs typeface="Segoe UI" panose="020B0502040204020203" pitchFamily="34" charset="0"/>
                </a:rPr>
                <a:t>OR</a:t>
              </a:r>
            </a:p>
          </p:txBody>
        </p:sp>
      </p:grpSp>
      <p:sp>
        <p:nvSpPr>
          <p:cNvPr id="7" name="TextBox 6">
            <a:extLst>
              <a:ext uri="{FF2B5EF4-FFF2-40B4-BE49-F238E27FC236}">
                <a16:creationId xmlns:a16="http://schemas.microsoft.com/office/drawing/2014/main" id="{BB5E62B7-F13B-4FD6-9B4D-354B22FEA25A}"/>
              </a:ext>
            </a:extLst>
          </p:cNvPr>
          <p:cNvSpPr txBox="1"/>
          <p:nvPr/>
        </p:nvSpPr>
        <p:spPr>
          <a:xfrm>
            <a:off x="6266474" y="1621571"/>
            <a:ext cx="1161472" cy="307777"/>
          </a:xfrm>
          <a:prstGeom prst="rect">
            <a:avLst/>
          </a:prstGeom>
          <a:noFill/>
        </p:spPr>
        <p:txBody>
          <a:bodyPr wrap="none" rtlCol="0">
            <a:spAutoFit/>
          </a:bodyPr>
          <a:lstStyle/>
          <a:p>
            <a:r>
              <a:rPr lang="en-US" sz="1400">
                <a:solidFill>
                  <a:prstClr val="black"/>
                </a:solidFill>
                <a:latin typeface="Segoe UI"/>
              </a:rPr>
              <a:t>One Elective</a:t>
            </a:r>
          </a:p>
        </p:txBody>
      </p:sp>
      <p:grpSp>
        <p:nvGrpSpPr>
          <p:cNvPr id="15" name="Group 14">
            <a:extLst>
              <a:ext uri="{FF2B5EF4-FFF2-40B4-BE49-F238E27FC236}">
                <a16:creationId xmlns:a16="http://schemas.microsoft.com/office/drawing/2014/main" id="{780369C6-1D42-4A7C-9352-A1C2B29B7E03}"/>
              </a:ext>
            </a:extLst>
          </p:cNvPr>
          <p:cNvGrpSpPr/>
          <p:nvPr/>
        </p:nvGrpSpPr>
        <p:grpSpPr>
          <a:xfrm>
            <a:off x="1981200" y="6248400"/>
            <a:ext cx="8229600" cy="457200"/>
            <a:chOff x="457200" y="6324600"/>
            <a:chExt cx="8229600" cy="457200"/>
          </a:xfrm>
        </p:grpSpPr>
        <p:sp>
          <p:nvSpPr>
            <p:cNvPr id="161" name="TextBox 160">
              <a:extLst>
                <a:ext uri="{FF2B5EF4-FFF2-40B4-BE49-F238E27FC236}">
                  <a16:creationId xmlns:a16="http://schemas.microsoft.com/office/drawing/2014/main" id="{7CCB8B1F-CDE6-4EC4-9843-4F7486058160}"/>
                </a:ext>
              </a:extLst>
            </p:cNvPr>
            <p:cNvSpPr txBox="1"/>
            <p:nvPr/>
          </p:nvSpPr>
          <p:spPr>
            <a:xfrm>
              <a:off x="45720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Linux on Azure</a:t>
              </a:r>
            </a:p>
          </p:txBody>
        </p:sp>
        <p:sp>
          <p:nvSpPr>
            <p:cNvPr id="162" name="TextBox 161">
              <a:extLst>
                <a:ext uri="{FF2B5EF4-FFF2-40B4-BE49-F238E27FC236}">
                  <a16:creationId xmlns:a16="http://schemas.microsoft.com/office/drawing/2014/main" id="{07A8B704-8FA1-4845-92B4-90FAF32D6DD2}"/>
                </a:ext>
              </a:extLst>
            </p:cNvPr>
            <p:cNvSpPr txBox="1"/>
            <p:nvPr/>
          </p:nvSpPr>
          <p:spPr>
            <a:xfrm>
              <a:off x="252984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Cloud Platform</a:t>
              </a:r>
            </a:p>
          </p:txBody>
        </p:sp>
        <p:sp>
          <p:nvSpPr>
            <p:cNvPr id="163" name="TextBox 162">
              <a:extLst>
                <a:ext uri="{FF2B5EF4-FFF2-40B4-BE49-F238E27FC236}">
                  <a16:creationId xmlns:a16="http://schemas.microsoft.com/office/drawing/2014/main" id="{43AE99F7-39C4-4C58-B9E8-0FA0CA7C70FF}"/>
                </a:ext>
              </a:extLst>
            </p:cNvPr>
            <p:cNvSpPr txBox="1"/>
            <p:nvPr/>
          </p:nvSpPr>
          <p:spPr>
            <a:xfrm>
              <a:off x="460248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Windows Server 2012</a:t>
              </a:r>
            </a:p>
          </p:txBody>
        </p:sp>
        <p:sp>
          <p:nvSpPr>
            <p:cNvPr id="164" name="TextBox 163">
              <a:extLst>
                <a:ext uri="{FF2B5EF4-FFF2-40B4-BE49-F238E27FC236}">
                  <a16:creationId xmlns:a16="http://schemas.microsoft.com/office/drawing/2014/main" id="{6D73D0FF-0145-4264-B584-D62BFCCEAB28}"/>
                </a:ext>
              </a:extLst>
            </p:cNvPr>
            <p:cNvSpPr txBox="1"/>
            <p:nvPr/>
          </p:nvSpPr>
          <p:spPr>
            <a:xfrm>
              <a:off x="6675120" y="6324600"/>
              <a:ext cx="201168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a:latin typeface="Segoe UI"/>
                </a:rPr>
                <a:t>MCSA: Windows Server 2016</a:t>
              </a:r>
            </a:p>
          </p:txBody>
        </p:sp>
      </p:grpSp>
      <p:cxnSp>
        <p:nvCxnSpPr>
          <p:cNvPr id="165" name="Straight Connector 164">
            <a:extLst>
              <a:ext uri="{FF2B5EF4-FFF2-40B4-BE49-F238E27FC236}">
                <a16:creationId xmlns:a16="http://schemas.microsoft.com/office/drawing/2014/main" id="{41AC8319-6B3A-436D-A0F3-4F9D3E3DEABE}"/>
              </a:ext>
            </a:extLst>
          </p:cNvPr>
          <p:cNvCxnSpPr/>
          <p:nvPr/>
        </p:nvCxnSpPr>
        <p:spPr>
          <a:xfrm>
            <a:off x="1981200" y="61722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969112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6879-DA19-47D2-9CE9-E15BBE2CF941}"/>
              </a:ext>
            </a:extLst>
          </p:cNvPr>
          <p:cNvSpPr>
            <a:spLocks noGrp="1"/>
          </p:cNvSpPr>
          <p:nvPr>
            <p:ph type="title"/>
          </p:nvPr>
        </p:nvSpPr>
        <p:spPr/>
        <p:txBody>
          <a:bodyPr/>
          <a:lstStyle/>
          <a:p>
            <a:r>
              <a:rPr lang="en-US"/>
              <a:t>Domain Names</a:t>
            </a:r>
          </a:p>
        </p:txBody>
      </p:sp>
      <p:sp>
        <p:nvSpPr>
          <p:cNvPr id="4" name="Content Placeholder 2">
            <a:extLst>
              <a:ext uri="{FF2B5EF4-FFF2-40B4-BE49-F238E27FC236}">
                <a16:creationId xmlns:a16="http://schemas.microsoft.com/office/drawing/2014/main" id="{6F857DF5-71A1-477F-AEFE-82D1991CF0D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Standard domain</a:t>
            </a:r>
          </a:p>
          <a:p>
            <a:pPr marL="288925" lvl="1" indent="0">
              <a:buNone/>
            </a:pPr>
            <a:r>
              <a:rPr lang="en-US" b="1" kern="0">
                <a:solidFill>
                  <a:srgbClr val="000000"/>
                </a:solidFill>
              </a:rPr>
              <a:t>[http/https]://&lt;sitename&gt;.azurewebsites.net</a:t>
            </a:r>
            <a:endParaRPr lang="en-US" kern="0">
              <a:solidFill>
                <a:srgbClr val="000000"/>
              </a:solidFill>
            </a:endParaRPr>
          </a:p>
          <a:p>
            <a:r>
              <a:rPr lang="en-US" kern="0">
                <a:solidFill>
                  <a:srgbClr val="000000"/>
                </a:solidFill>
              </a:rPr>
              <a:t>In Shared, Basic, or Standard mode, you can configure the Web App to use a custom domain</a:t>
            </a:r>
          </a:p>
          <a:p>
            <a:pPr lvl="1"/>
            <a:r>
              <a:rPr lang="en-US" kern="0">
                <a:solidFill>
                  <a:srgbClr val="000000"/>
                </a:solidFill>
              </a:rPr>
              <a:t>This involves managing the A and CNAME records with your registrar</a:t>
            </a:r>
          </a:p>
          <a:p>
            <a:r>
              <a:rPr lang="en-US" kern="0">
                <a:solidFill>
                  <a:srgbClr val="000000"/>
                </a:solidFill>
              </a:rPr>
              <a:t>Traffic Manager supports custom domain names</a:t>
            </a:r>
          </a:p>
        </p:txBody>
      </p:sp>
    </p:spTree>
    <p:extLst>
      <p:ext uri="{BB962C8B-B14F-4D97-AF65-F5344CB8AC3E}">
        <p14:creationId xmlns:p14="http://schemas.microsoft.com/office/powerpoint/2010/main" val="3293163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type="body" sz="quarter" idx="13"/>
          </p:nvPr>
        </p:nvSpPr>
        <p:spPr/>
        <p:txBody>
          <a:bodyPr>
            <a:normAutofit/>
          </a:bodyPr>
          <a:lstStyle/>
          <a:p>
            <a:pPr marL="0" indent="0">
              <a:buNone/>
            </a:pPr>
            <a:r>
              <a:rPr lang="en-US"/>
              <a:t>Scale Up – Change pricing tiers: Free, Shared, Basic, Standard, Premium</a:t>
            </a:r>
          </a:p>
          <a:p>
            <a:pPr marL="0" indent="0">
              <a:buNone/>
            </a:pPr>
            <a:r>
              <a:rPr lang="en-US"/>
              <a:t>Scale Out – Change instance count: manually, auto</a:t>
            </a:r>
          </a:p>
          <a:p>
            <a:pPr marL="0" indent="0">
              <a:buNone/>
            </a:pPr>
            <a:endParaRPr lang="en-US"/>
          </a:p>
          <a:p>
            <a:pPr marL="0" indent="0">
              <a:buNone/>
            </a:pPr>
            <a:r>
              <a:rPr lang="en-US"/>
              <a:t>Scaling condition rules: Scheduled or Metric</a:t>
            </a:r>
          </a:p>
          <a:p>
            <a:pPr marL="0" indent="0">
              <a:buNone/>
            </a:pPr>
            <a:endParaRPr lang="en-US"/>
          </a:p>
          <a:p>
            <a:pPr marL="0" indent="0">
              <a:buNone/>
            </a:pPr>
            <a:endParaRPr lang="en-US"/>
          </a:p>
          <a:p>
            <a:pPr marL="0" indent="0">
              <a:buNone/>
            </a:pPr>
            <a:r>
              <a:rPr lang="en-US"/>
              <a:t>Can have multiple condition rules</a:t>
            </a:r>
          </a:p>
          <a:p>
            <a:pPr marL="0" indent="0">
              <a:buNone/>
            </a:pPr>
            <a:r>
              <a:rPr lang="en-US"/>
              <a:t>Can notify via email or webhook when autoscale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202008" y="3282108"/>
            <a:ext cx="3158082" cy="1831854"/>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B300-5C5A-457D-9679-29CAEFAABA24}"/>
              </a:ext>
            </a:extLst>
          </p:cNvPr>
          <p:cNvSpPr>
            <a:spLocks noGrp="1"/>
          </p:cNvSpPr>
          <p:nvPr>
            <p:ph type="title"/>
          </p:nvPr>
        </p:nvSpPr>
        <p:spPr/>
        <p:txBody>
          <a:bodyPr/>
          <a:lstStyle/>
          <a:p>
            <a:r>
              <a:rPr lang="en-US"/>
              <a:t>Autoscaling Apps</a:t>
            </a:r>
          </a:p>
        </p:txBody>
      </p:sp>
      <p:sp>
        <p:nvSpPr>
          <p:cNvPr id="4" name="Content Placeholder 2">
            <a:extLst>
              <a:ext uri="{FF2B5EF4-FFF2-40B4-BE49-F238E27FC236}">
                <a16:creationId xmlns:a16="http://schemas.microsoft.com/office/drawing/2014/main" id="{CFBF2ACD-F3D3-441E-8D52-267259CE3AD5}"/>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Scaling rules are specific to a schedule</a:t>
            </a:r>
          </a:p>
          <a:p>
            <a:r>
              <a:rPr lang="en-US" kern="0">
                <a:solidFill>
                  <a:srgbClr val="000000"/>
                </a:solidFill>
              </a:rPr>
              <a:t>Performance scaling can be configured using various metrics:</a:t>
            </a:r>
          </a:p>
        </p:txBody>
      </p:sp>
      <p:graphicFrame>
        <p:nvGraphicFramePr>
          <p:cNvPr id="5" name="Diagram 4" descr="Illustration includes hexagons arranged in a circle that depict various performance metrics, including CPU, memory, HTTP queue, disk queue, data in, and data out.">
            <a:extLst>
              <a:ext uri="{FF2B5EF4-FFF2-40B4-BE49-F238E27FC236}">
                <a16:creationId xmlns:a16="http://schemas.microsoft.com/office/drawing/2014/main" id="{224F1CDB-7AC1-4B16-BDEF-AFDF9EE7A9DE}"/>
              </a:ext>
            </a:extLst>
          </p:cNvPr>
          <p:cNvGraphicFramePr/>
          <p:nvPr>
            <p:extLst/>
          </p:nvPr>
        </p:nvGraphicFramePr>
        <p:xfrm>
          <a:off x="3331030" y="2481943"/>
          <a:ext cx="5529943" cy="3686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754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BFAC-FABC-41C3-9612-E91976D70AD0}"/>
              </a:ext>
            </a:extLst>
          </p:cNvPr>
          <p:cNvSpPr>
            <a:spLocks noGrp="1"/>
          </p:cNvSpPr>
          <p:nvPr>
            <p:ph type="title"/>
          </p:nvPr>
        </p:nvSpPr>
        <p:spPr/>
        <p:txBody>
          <a:bodyPr/>
          <a:lstStyle/>
          <a:p>
            <a:r>
              <a:rPr lang="en-US"/>
              <a:t>Performance Scaling</a:t>
            </a:r>
          </a:p>
        </p:txBody>
      </p:sp>
      <p:sp>
        <p:nvSpPr>
          <p:cNvPr id="4" name="Content Placeholder 8">
            <a:extLst>
              <a:ext uri="{FF2B5EF4-FFF2-40B4-BE49-F238E27FC236}">
                <a16:creationId xmlns:a16="http://schemas.microsoft.com/office/drawing/2014/main" id="{9859F832-99BE-4C39-AD74-AA346F6CDC6C}"/>
              </a:ext>
            </a:extLst>
          </p:cNvPr>
          <p:cNvSpPr txBox="1">
            <a:spLocks/>
          </p:cNvSpPr>
          <p:nvPr/>
        </p:nvSpPr>
        <p:spPr>
          <a:xfrm>
            <a:off x="1982788" y="1021215"/>
            <a:ext cx="846449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The Instance Range setting defines a minimum and maximum quantity of instances</a:t>
            </a:r>
          </a:p>
          <a:p>
            <a:r>
              <a:rPr lang="en-US" sz="2400" kern="0">
                <a:solidFill>
                  <a:srgbClr val="000000"/>
                </a:solidFill>
              </a:rPr>
              <a:t>You can use the CPU Percentage setting to set a CPU range</a:t>
            </a:r>
          </a:p>
          <a:p>
            <a:pPr lvl="1"/>
            <a:r>
              <a:rPr lang="en-US" sz="2000" kern="0">
                <a:solidFill>
                  <a:srgbClr val="000000"/>
                </a:solidFill>
              </a:rPr>
              <a:t>Minimum defines a threshold when instances should be removed</a:t>
            </a:r>
          </a:p>
          <a:p>
            <a:pPr lvl="1"/>
            <a:r>
              <a:rPr lang="en-US" sz="2000" kern="0">
                <a:solidFill>
                  <a:srgbClr val="000000"/>
                </a:solidFill>
              </a:rPr>
              <a:t>Maximum defines a threshold when instanced should be added</a:t>
            </a:r>
          </a:p>
        </p:txBody>
      </p:sp>
      <p:pic>
        <p:nvPicPr>
          <p:cNvPr id="5" name="Picture 4" descr="Screenshot shows controls available on the App configuration page. Ranges are modified with slider bars for minimum and maximum virtual machine count and CPU usage. These ranges scale the Web App by CPU.">
            <a:extLst>
              <a:ext uri="{FF2B5EF4-FFF2-40B4-BE49-F238E27FC236}">
                <a16:creationId xmlns:a16="http://schemas.microsoft.com/office/drawing/2014/main" id="{F6D510A7-D2EA-4EC5-8ADC-E454DB6AC87A}"/>
              </a:ext>
            </a:extLst>
          </p:cNvPr>
          <p:cNvPicPr>
            <a:picLocks noChangeAspect="1"/>
          </p:cNvPicPr>
          <p:nvPr/>
        </p:nvPicPr>
        <p:blipFill>
          <a:blip r:embed="rId3"/>
          <a:stretch>
            <a:fillRect/>
          </a:stretch>
        </p:blipFill>
        <p:spPr>
          <a:xfrm>
            <a:off x="3327615" y="3114475"/>
            <a:ext cx="5429503" cy="3054096"/>
          </a:xfrm>
          <a:prstGeom prst="rect">
            <a:avLst/>
          </a:prstGeom>
        </p:spPr>
      </p:pic>
    </p:spTree>
    <p:extLst>
      <p:ext uri="{BB962C8B-B14F-4D97-AF65-F5344CB8AC3E}">
        <p14:creationId xmlns:p14="http://schemas.microsoft.com/office/powerpoint/2010/main" val="412735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A693-C7A8-46A2-8EE2-FDB13A71D20A}"/>
              </a:ext>
            </a:extLst>
          </p:cNvPr>
          <p:cNvSpPr>
            <a:spLocks noGrp="1"/>
          </p:cNvSpPr>
          <p:nvPr>
            <p:ph type="title"/>
          </p:nvPr>
        </p:nvSpPr>
        <p:spPr/>
        <p:txBody>
          <a:bodyPr/>
          <a:lstStyle/>
          <a:p>
            <a:r>
              <a:rPr lang="en-US"/>
              <a:t>Design for Scalability and Performance</a:t>
            </a:r>
          </a:p>
        </p:txBody>
      </p:sp>
      <p:sp>
        <p:nvSpPr>
          <p:cNvPr id="3" name="Content Placeholder 2">
            <a:extLst>
              <a:ext uri="{FF2B5EF4-FFF2-40B4-BE49-F238E27FC236}">
                <a16:creationId xmlns:a16="http://schemas.microsoft.com/office/drawing/2014/main" id="{674A99C0-3BE1-4D9B-AE2D-A2BA3091CA81}"/>
              </a:ext>
            </a:extLst>
          </p:cNvPr>
          <p:cNvSpPr>
            <a:spLocks noGrp="1"/>
          </p:cNvSpPr>
          <p:nvPr>
            <p:ph type="body" sz="quarter" idx="13"/>
          </p:nvPr>
        </p:nvSpPr>
        <p:spPr/>
        <p:txBody>
          <a:bodyPr/>
          <a:lstStyle/>
          <a:p>
            <a:pPr marL="0" indent="0">
              <a:buNone/>
            </a:pPr>
            <a:r>
              <a:rPr lang="en-US"/>
              <a:t>Design for Scale Out</a:t>
            </a:r>
          </a:p>
          <a:p>
            <a:pPr marL="0" indent="0">
              <a:buNone/>
            </a:pPr>
            <a:r>
              <a:rPr lang="en-US" sz="2400"/>
              <a:t>    Move towards stateless or at least distributed session/cache</a:t>
            </a:r>
          </a:p>
          <a:p>
            <a:pPr marL="0" indent="0">
              <a:buNone/>
            </a:pPr>
            <a:r>
              <a:rPr lang="en-US" sz="2000"/>
              <a:t>        Redis Cache for any Session/Cache needed</a:t>
            </a:r>
          </a:p>
          <a:p>
            <a:pPr marL="0" indent="0">
              <a:buNone/>
            </a:pPr>
            <a:r>
              <a:rPr lang="en-US" sz="2400"/>
              <a:t>    Move towards asynchronous UI</a:t>
            </a:r>
          </a:p>
          <a:p>
            <a:pPr marL="0" indent="0">
              <a:buNone/>
            </a:pPr>
            <a:r>
              <a:rPr lang="en-US" sz="2000"/>
              <a:t>        Queues for passing work off</a:t>
            </a:r>
          </a:p>
          <a:p>
            <a:pPr marL="0" indent="0">
              <a:buNone/>
            </a:pPr>
            <a:r>
              <a:rPr lang="en-US"/>
              <a:t>    </a:t>
            </a:r>
          </a:p>
        </p:txBody>
      </p:sp>
      <p:pic>
        <p:nvPicPr>
          <p:cNvPr id="5" name="Picture 4">
            <a:extLst>
              <a:ext uri="{FF2B5EF4-FFF2-40B4-BE49-F238E27FC236}">
                <a16:creationId xmlns:a16="http://schemas.microsoft.com/office/drawing/2014/main" id="{3432F2CF-5435-4991-885E-8E6A27A74613}"/>
              </a:ext>
            </a:extLst>
          </p:cNvPr>
          <p:cNvPicPr>
            <a:picLocks noChangeAspect="1"/>
          </p:cNvPicPr>
          <p:nvPr/>
        </p:nvPicPr>
        <p:blipFill>
          <a:blip r:embed="rId3"/>
          <a:stretch>
            <a:fillRect/>
          </a:stretch>
        </p:blipFill>
        <p:spPr>
          <a:xfrm>
            <a:off x="6797698" y="3402710"/>
            <a:ext cx="2900000" cy="2264286"/>
          </a:xfrm>
          <a:prstGeom prst="rect">
            <a:avLst/>
          </a:prstGeom>
        </p:spPr>
      </p:pic>
    </p:spTree>
    <p:extLst>
      <p:ext uri="{BB962C8B-B14F-4D97-AF65-F5344CB8AC3E}">
        <p14:creationId xmlns:p14="http://schemas.microsoft.com/office/powerpoint/2010/main" val="1607445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DCCC-17AD-4931-8B7A-49FCDCBA4DE2}"/>
              </a:ext>
            </a:extLst>
          </p:cNvPr>
          <p:cNvSpPr>
            <a:spLocks noGrp="1"/>
          </p:cNvSpPr>
          <p:nvPr>
            <p:ph type="title"/>
          </p:nvPr>
        </p:nvSpPr>
        <p:spPr/>
        <p:txBody>
          <a:bodyPr/>
          <a:lstStyle/>
          <a:p>
            <a:r>
              <a:rPr lang="en-US"/>
              <a:t>Demonstration: Autoscaling a Web App</a:t>
            </a:r>
          </a:p>
        </p:txBody>
      </p:sp>
      <p:sp>
        <p:nvSpPr>
          <p:cNvPr id="4" name="Content Placeholder 2">
            <a:extLst>
              <a:ext uri="{FF2B5EF4-FFF2-40B4-BE49-F238E27FC236}">
                <a16:creationId xmlns:a16="http://schemas.microsoft.com/office/drawing/2014/main" id="{CFFC466A-438C-4DD8-BC86-34EB3AE5D784}"/>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Enable autoscale for a Web App</a:t>
            </a:r>
          </a:p>
        </p:txBody>
      </p:sp>
    </p:spTree>
    <p:extLst>
      <p:ext uri="{BB962C8B-B14F-4D97-AF65-F5344CB8AC3E}">
        <p14:creationId xmlns:p14="http://schemas.microsoft.com/office/powerpoint/2010/main" val="151386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15A2-128F-4DC1-A787-D1B4D2613A40}"/>
              </a:ext>
            </a:extLst>
          </p:cNvPr>
          <p:cNvSpPr>
            <a:spLocks noGrp="1"/>
          </p:cNvSpPr>
          <p:nvPr>
            <p:ph type="title"/>
          </p:nvPr>
        </p:nvSpPr>
        <p:spPr/>
        <p:txBody>
          <a:bodyPr/>
          <a:lstStyle/>
          <a:p>
            <a:r>
              <a:rPr lang="en-US"/>
              <a:t>Lesson 4: Publishing an Azure App Service App</a:t>
            </a:r>
          </a:p>
        </p:txBody>
      </p:sp>
      <p:sp>
        <p:nvSpPr>
          <p:cNvPr id="3" name="Text Placeholder 2">
            <a:extLst>
              <a:ext uri="{FF2B5EF4-FFF2-40B4-BE49-F238E27FC236}">
                <a16:creationId xmlns:a16="http://schemas.microsoft.com/office/drawing/2014/main" id="{CFD673C6-F604-4721-BF4B-D59067A7AB8C}"/>
              </a:ext>
            </a:extLst>
          </p:cNvPr>
          <p:cNvSpPr>
            <a:spLocks noGrp="1"/>
          </p:cNvSpPr>
          <p:nvPr>
            <p:ph type="body" sz="quarter" idx="13"/>
          </p:nvPr>
        </p:nvSpPr>
        <p:spPr/>
        <p:txBody>
          <a:bodyPr/>
          <a:lstStyle/>
          <a:p>
            <a:r>
              <a:rPr lang="en-US"/>
              <a:t>The Web Deploy Protocol
Demonstration: Managing Application Settings</a:t>
            </a:r>
          </a:p>
        </p:txBody>
      </p:sp>
    </p:spTree>
    <p:extLst>
      <p:ext uri="{BB962C8B-B14F-4D97-AF65-F5344CB8AC3E}">
        <p14:creationId xmlns:p14="http://schemas.microsoft.com/office/powerpoint/2010/main" val="251925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Comparing app deployment methods in App Service</a:t>
            </a:r>
          </a:p>
        </p:txBody>
      </p:sp>
      <p:grpSp>
        <p:nvGrpSpPr>
          <p:cNvPr id="4" name="Group 3" descr="Illustration that depicts web app code deploying from cloud source-control systems, such as Visual Studio Team Services and GitHub; on-premises source-control systems, such as TFS and Git; and from on-premises deployment tools, including Visual Studio, FTP clients, Web Matrix, and MS Build.&#10;&#10;"/>
          <p:cNvGrpSpPr/>
          <p:nvPr/>
        </p:nvGrpSpPr>
        <p:grpSpPr>
          <a:xfrm>
            <a:off x="1760858" y="1095289"/>
            <a:ext cx="8521430" cy="5380734"/>
            <a:chOff x="236858" y="1095289"/>
            <a:chExt cx="8521430" cy="5380734"/>
          </a:xfrm>
        </p:grpSpPr>
        <p:cxnSp>
          <p:nvCxnSpPr>
            <p:cNvPr id="5" name="Straight Connector 4"/>
            <p:cNvCxnSpPr/>
            <p:nvPr/>
          </p:nvCxnSpPr>
          <p:spPr bwMode="auto">
            <a:xfrm>
              <a:off x="236858" y="4310743"/>
              <a:ext cx="8471713" cy="1"/>
            </a:xfrm>
            <a:prstGeom prst="line">
              <a:avLst/>
            </a:prstGeom>
            <a:ln>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36858" y="4576344"/>
              <a:ext cx="1486497" cy="369332"/>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On-premises</a:t>
              </a:r>
            </a:p>
          </p:txBody>
        </p:sp>
        <p:sp>
          <p:nvSpPr>
            <p:cNvPr id="7" name="TextBox 6"/>
            <p:cNvSpPr txBox="1"/>
            <p:nvPr/>
          </p:nvSpPr>
          <p:spPr>
            <a:xfrm>
              <a:off x="236858" y="1095289"/>
              <a:ext cx="784189" cy="369332"/>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Cloud</a:t>
              </a:r>
            </a:p>
          </p:txBody>
        </p:sp>
        <p:sp>
          <p:nvSpPr>
            <p:cNvPr id="8" name="Rounded Rectangle 15"/>
            <p:cNvSpPr/>
            <p:nvPr/>
          </p:nvSpPr>
          <p:spPr bwMode="auto">
            <a:xfrm>
              <a:off x="6157983" y="1216142"/>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a:solidFill>
                    <a:srgbClr val="FFFFFF"/>
                  </a:solidFill>
                  <a:latin typeface="Segoe UI" panose="020B0502040204020203" pitchFamily="34" charset="0"/>
                  <a:cs typeface="Segoe UI" panose="020B0502040204020203" pitchFamily="34" charset="0"/>
                </a:rPr>
                <a:t>VSTS</a:t>
              </a:r>
            </a:p>
          </p:txBody>
        </p:sp>
        <p:sp>
          <p:nvSpPr>
            <p:cNvPr id="9" name="Rounded Rectangle 16"/>
            <p:cNvSpPr/>
            <p:nvPr/>
          </p:nvSpPr>
          <p:spPr bwMode="auto">
            <a:xfrm>
              <a:off x="6128426" y="2203588"/>
              <a:ext cx="2600305" cy="807211"/>
            </a:xfrm>
            <a:prstGeom prst="roundRect">
              <a:avLst/>
            </a:prstGeom>
            <a:solidFill>
              <a:srgbClr val="4668C5"/>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r>
                <a:rPr lang="en-GB">
                  <a:solidFill>
                    <a:srgbClr val="FFFFFF"/>
                  </a:solidFill>
                  <a:latin typeface="Segoe UI" panose="020B0502040204020203" pitchFamily="34" charset="0"/>
                  <a:cs typeface="Segoe UI" panose="020B0502040204020203" pitchFamily="34" charset="0"/>
                </a:rPr>
                <a:t>GitHub</a:t>
              </a:r>
            </a:p>
          </p:txBody>
        </p:sp>
        <p:cxnSp>
          <p:nvCxnSpPr>
            <p:cNvPr id="10" name="Straight Arrow Connector 9"/>
            <p:cNvCxnSpPr/>
            <p:nvPr/>
          </p:nvCxnSpPr>
          <p:spPr bwMode="auto">
            <a:xfrm flipH="1">
              <a:off x="3832698" y="1833576"/>
              <a:ext cx="1984441" cy="370012"/>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bwMode="auto">
            <a:xfrm flipH="1" flipV="1">
              <a:off x="2349580" y="3577305"/>
              <a:ext cx="270227" cy="135425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bwMode="auto">
            <a:xfrm flipH="1" flipV="1">
              <a:off x="3587249" y="3191034"/>
              <a:ext cx="2570734" cy="1563191"/>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bwMode="auto">
            <a:xfrm flipH="1">
              <a:off x="3832698" y="2640787"/>
              <a:ext cx="2136842" cy="33833"/>
            </a:xfrm>
            <a:prstGeom prst="straightConnector1">
              <a:avLst/>
            </a:prstGeom>
            <a:ln>
              <a:headEnd type="none" w="med" len="med"/>
              <a:tailEnd type="triangle" w="lg" len="lg"/>
            </a:ln>
            <a:effectLst/>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7642895" y="4837943"/>
              <a:ext cx="537519" cy="646331"/>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TFS</a:t>
              </a:r>
            </a:p>
            <a:p>
              <a:pPr lvl="0"/>
              <a:r>
                <a:rPr lang="en-GB">
                  <a:solidFill>
                    <a:srgbClr val="000000"/>
                  </a:solidFill>
                  <a:latin typeface="Segoe UI" panose="020B0502040204020203" pitchFamily="34" charset="0"/>
                  <a:cs typeface="Segoe UI" panose="020B0502040204020203" pitchFamily="34" charset="0"/>
                </a:rPr>
                <a:t>Git</a:t>
              </a:r>
            </a:p>
          </p:txBody>
        </p:sp>
        <p:sp>
          <p:nvSpPr>
            <p:cNvPr id="15" name="TextBox 14"/>
            <p:cNvSpPr txBox="1"/>
            <p:nvPr/>
          </p:nvSpPr>
          <p:spPr>
            <a:xfrm>
              <a:off x="3559944" y="5128384"/>
              <a:ext cx="1913473" cy="1200329"/>
            </a:xfrm>
            <a:prstGeom prst="rect">
              <a:avLst/>
            </a:prstGeom>
            <a:noFill/>
          </p:spPr>
          <p:txBody>
            <a:bodyPr wrap="none" rtlCol="0">
              <a:spAutoFit/>
            </a:bodyPr>
            <a:lstStyle/>
            <a:p>
              <a:pPr lvl="0"/>
              <a:r>
                <a:rPr lang="en-GB">
                  <a:solidFill>
                    <a:srgbClr val="000000"/>
                  </a:solidFill>
                  <a:latin typeface="Segoe UI" panose="020B0502040204020203" pitchFamily="34" charset="0"/>
                  <a:cs typeface="Segoe UI" panose="020B0502040204020203" pitchFamily="34" charset="0"/>
                </a:rPr>
                <a:t>FTP, Web Deploy,</a:t>
              </a:r>
            </a:p>
            <a:p>
              <a:pPr lvl="0"/>
              <a:r>
                <a:rPr lang="en-GB">
                  <a:solidFill>
                    <a:srgbClr val="000000"/>
                  </a:solidFill>
                  <a:latin typeface="Segoe UI" panose="020B0502040204020203" pitchFamily="34" charset="0"/>
                  <a:cs typeface="Segoe UI" panose="020B0502040204020203" pitchFamily="34" charset="0"/>
                </a:rPr>
                <a:t>Visual Studio,</a:t>
              </a:r>
            </a:p>
            <a:p>
              <a:pPr lvl="0"/>
              <a:r>
                <a:rPr lang="en-GB">
                  <a:solidFill>
                    <a:srgbClr val="000000"/>
                  </a:solidFill>
                  <a:latin typeface="Segoe UI" panose="020B0502040204020203" pitchFamily="34" charset="0"/>
                  <a:cs typeface="Segoe UI" panose="020B0502040204020203" pitchFamily="34" charset="0"/>
                </a:rPr>
                <a:t>Web Matrix,</a:t>
              </a:r>
            </a:p>
            <a:p>
              <a:pPr lvl="0"/>
              <a:r>
                <a:rPr lang="en-GB">
                  <a:solidFill>
                    <a:srgbClr val="000000"/>
                  </a:solidFill>
                  <a:latin typeface="Segoe UI" panose="020B0502040204020203" pitchFamily="34" charset="0"/>
                  <a:cs typeface="Segoe UI" panose="020B0502040204020203" pitchFamily="34" charset="0"/>
                </a:rPr>
                <a:t>MSBuild</a:t>
              </a:r>
            </a:p>
          </p:txBody>
        </p:sp>
        <p:pic>
          <p:nvPicPr>
            <p:cNvPr id="16" name="Picture 15"/>
            <p:cNvPicPr>
              <a:picLocks noChangeAspect="1"/>
            </p:cNvPicPr>
            <p:nvPr/>
          </p:nvPicPr>
          <p:blipFill>
            <a:blip r:embed="rId3"/>
            <a:stretch>
              <a:fillRect/>
            </a:stretch>
          </p:blipFill>
          <p:spPr>
            <a:xfrm>
              <a:off x="6573454" y="4866379"/>
              <a:ext cx="855124" cy="1609644"/>
            </a:xfrm>
            <a:prstGeom prst="rect">
              <a:avLst/>
            </a:prstGeom>
          </p:spPr>
        </p:pic>
        <p:grpSp>
          <p:nvGrpSpPr>
            <p:cNvPr id="17" name="Group 16"/>
            <p:cNvGrpSpPr>
              <a:grpSpLocks noChangeAspect="1"/>
            </p:cNvGrpSpPr>
            <p:nvPr/>
          </p:nvGrpSpPr>
          <p:grpSpPr>
            <a:xfrm>
              <a:off x="986944" y="1649016"/>
              <a:ext cx="2266996" cy="1768446"/>
              <a:chOff x="1507436" y="1799127"/>
              <a:chExt cx="3681068" cy="2752581"/>
            </a:xfrm>
          </p:grpSpPr>
          <p:sp>
            <p:nvSpPr>
              <p:cNvPr id="19" name="Rectangle 18"/>
              <p:cNvSpPr/>
              <p:nvPr/>
            </p:nvSpPr>
            <p:spPr bwMode="auto">
              <a:xfrm>
                <a:off x="1507436" y="1808507"/>
                <a:ext cx="3657599" cy="2743201"/>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br>
                  <a:rPr lang="en-US" sz="200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2000">
                    <a:solidFill>
                      <a:srgbClr val="000000"/>
                    </a:solidFill>
                    <a:latin typeface="Segoe UI" panose="020B0502040204020203" pitchFamily="34" charset="0"/>
                    <a:ea typeface="Segoe UI" panose="020B0502040204020203" pitchFamily="34" charset="0"/>
                    <a:cs typeface="Segoe UI" panose="020B0502040204020203" pitchFamily="34" charset="0"/>
                  </a:rPr>
                  <a:t>Web app</a:t>
                </a:r>
              </a:p>
            </p:txBody>
          </p:sp>
          <p:sp>
            <p:nvSpPr>
              <p:cNvPr id="20" name="Rectangle 19"/>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Rectangle 20"/>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2" name="Isosceles Triangle 21"/>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3" name="Rectangle 22"/>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4" name="Freeform 3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5" name="5-Point Star 38"/>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pic>
          <p:nvPicPr>
            <p:cNvPr id="18" name="Picture 17"/>
            <p:cNvPicPr>
              <a:picLocks noChangeAspect="1"/>
            </p:cNvPicPr>
            <p:nvPr/>
          </p:nvPicPr>
          <p:blipFill>
            <a:blip r:embed="rId4"/>
            <a:stretch>
              <a:fillRect/>
            </a:stretch>
          </p:blipFill>
          <p:spPr>
            <a:xfrm>
              <a:off x="1462927" y="5204831"/>
              <a:ext cx="1979911" cy="1169421"/>
            </a:xfrm>
            <a:prstGeom prst="rect">
              <a:avLst/>
            </a:prstGeom>
          </p:spPr>
        </p:pic>
      </p:grpSp>
    </p:spTree>
    <p:extLst>
      <p:ext uri="{BB962C8B-B14F-4D97-AF65-F5344CB8AC3E}">
        <p14:creationId xmlns:p14="http://schemas.microsoft.com/office/powerpoint/2010/main" val="2337204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9EF0-8545-4FBA-B1D2-00633D45844A}"/>
              </a:ext>
            </a:extLst>
          </p:cNvPr>
          <p:cNvSpPr>
            <a:spLocks noGrp="1"/>
          </p:cNvSpPr>
          <p:nvPr>
            <p:ph type="title"/>
          </p:nvPr>
        </p:nvSpPr>
        <p:spPr/>
        <p:txBody>
          <a:bodyPr/>
          <a:lstStyle/>
          <a:p>
            <a:r>
              <a:rPr lang="en-US"/>
              <a:t>The Web Deploy Protocol</a:t>
            </a:r>
          </a:p>
        </p:txBody>
      </p:sp>
      <p:sp>
        <p:nvSpPr>
          <p:cNvPr id="4" name="Content Placeholder 2">
            <a:extLst>
              <a:ext uri="{FF2B5EF4-FFF2-40B4-BE49-F238E27FC236}">
                <a16:creationId xmlns:a16="http://schemas.microsoft.com/office/drawing/2014/main" id="{B8C333DF-A23A-4EBB-8345-9BCFBCE83EBB}"/>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WebDeploy simplifies deployment of web applications and websites to IIS servers by providing a standard package format</a:t>
            </a:r>
          </a:p>
          <a:p>
            <a:pPr lvl="1"/>
            <a:r>
              <a:rPr lang="en-US" kern="0">
                <a:solidFill>
                  <a:srgbClr val="000000"/>
                </a:solidFill>
              </a:rPr>
              <a:t>Packages can be installed manually using IIS Manager, command line tools, or PowerShell</a:t>
            </a:r>
          </a:p>
          <a:p>
            <a:pPr lvl="1"/>
            <a:r>
              <a:rPr lang="en-US" kern="0">
                <a:solidFill>
                  <a:srgbClr val="000000"/>
                </a:solidFill>
              </a:rPr>
              <a:t>Packages can be remotely installed by using the IIS instance remote deployment service</a:t>
            </a:r>
          </a:p>
          <a:p>
            <a:r>
              <a:rPr lang="en-US" kern="0">
                <a:solidFill>
                  <a:srgbClr val="000000"/>
                </a:solidFill>
              </a:rPr>
              <a:t>Visual Studio and WebMatrix can deploy a web application to a Web Deploy endpoint</a:t>
            </a:r>
          </a:p>
          <a:p>
            <a:pPr lvl="1"/>
            <a:endParaRPr lang="en-US" kern="0">
              <a:solidFill>
                <a:srgbClr val="000000"/>
              </a:solidFill>
            </a:endParaRPr>
          </a:p>
        </p:txBody>
      </p:sp>
    </p:spTree>
    <p:extLst>
      <p:ext uri="{BB962C8B-B14F-4D97-AF65-F5344CB8AC3E}">
        <p14:creationId xmlns:p14="http://schemas.microsoft.com/office/powerpoint/2010/main" val="243311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Deploying web apps</a:t>
            </a:r>
          </a:p>
        </p:txBody>
      </p:sp>
      <p:sp>
        <p:nvSpPr>
          <p:cNvPr id="4" name="Content Placeholder 2"/>
          <p:cNvSpPr txBox="1">
            <a:spLocks/>
          </p:cNvSpPr>
          <p:nvPr/>
        </p:nvSpPr>
        <p:spPr>
          <a:xfrm>
            <a:off x="613012" y="1008994"/>
            <a:ext cx="6498657" cy="584900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a:solidFill>
                  <a:srgbClr val="000000"/>
                </a:solidFill>
              </a:rPr>
              <a:t>Advantages of Web Deploy:</a:t>
            </a:r>
          </a:p>
          <a:p>
            <a:pPr marL="365760" lvl="1"/>
            <a:r>
              <a:rPr lang="en-US" sz="2000" kern="0">
                <a:solidFill>
                  <a:srgbClr val="000000"/>
                </a:solidFill>
              </a:rPr>
              <a:t>Uploads only modified files</a:t>
            </a:r>
          </a:p>
          <a:p>
            <a:pPr marL="365760" lvl="1"/>
            <a:r>
              <a:rPr lang="en-US" sz="2000" kern="0">
                <a:solidFill>
                  <a:srgbClr val="000000"/>
                </a:solidFill>
              </a:rPr>
              <a:t>Supports HTTPS</a:t>
            </a:r>
          </a:p>
          <a:p>
            <a:pPr marL="365760" lvl="1"/>
            <a:r>
              <a:rPr lang="en-US" sz="2000" kern="0">
                <a:solidFill>
                  <a:srgbClr val="000000"/>
                </a:solidFill>
              </a:rPr>
              <a:t>Allows setting NTFS permissions</a:t>
            </a:r>
          </a:p>
          <a:p>
            <a:pPr marL="365760" lvl="1"/>
            <a:r>
              <a:rPr lang="en-US" sz="2000" kern="0">
                <a:solidFill>
                  <a:srgbClr val="000000"/>
                </a:solidFill>
              </a:rPr>
              <a:t>Supports database publishing</a:t>
            </a:r>
          </a:p>
          <a:p>
            <a:pPr marL="365760" lvl="1"/>
            <a:r>
              <a:rPr lang="en-US" sz="2000" kern="0">
                <a:solidFill>
                  <a:srgbClr val="000000"/>
                </a:solidFill>
              </a:rPr>
              <a:t>Allows setting connection strings </a:t>
            </a:r>
          </a:p>
          <a:p>
            <a:pPr marL="81597"/>
            <a:r>
              <a:rPr lang="en-US" sz="2400" kern="0">
                <a:solidFill>
                  <a:srgbClr val="000000"/>
                </a:solidFill>
              </a:rPr>
              <a:t>Scripted deployment with:</a:t>
            </a:r>
          </a:p>
          <a:p>
            <a:pPr marL="365760" lvl="1"/>
            <a:r>
              <a:rPr lang="en-US" sz="2000" kern="0">
                <a:solidFill>
                  <a:srgbClr val="000000"/>
                </a:solidFill>
              </a:rPr>
              <a:t>MSDeploy.exe</a:t>
            </a:r>
          </a:p>
          <a:p>
            <a:pPr marL="365760" lvl="1"/>
            <a:r>
              <a:rPr lang="en-US" sz="2000" kern="0">
                <a:solidFill>
                  <a:srgbClr val="000000"/>
                </a:solidFill>
              </a:rPr>
              <a:t>Azure PowerShell</a:t>
            </a:r>
          </a:p>
          <a:p>
            <a:pPr marL="365760" lvl="1"/>
            <a:r>
              <a:rPr lang="en-US" sz="2000" kern="0">
                <a:solidFill>
                  <a:srgbClr val="000000"/>
                </a:solidFill>
              </a:rPr>
              <a:t>Azure CLI </a:t>
            </a:r>
          </a:p>
          <a:p>
            <a:pPr marL="365760" lvl="1"/>
            <a:r>
              <a:rPr lang="en-US" sz="2000" kern="0">
                <a:solidFill>
                  <a:srgbClr val="000000"/>
                </a:solidFill>
              </a:rPr>
              <a:t>Git</a:t>
            </a:r>
          </a:p>
          <a:p>
            <a:pPr marL="81597"/>
            <a:r>
              <a:rPr lang="en-US" sz="2400" kern="0">
                <a:solidFill>
                  <a:srgbClr val="000000"/>
                </a:solidFill>
              </a:rPr>
              <a:t>FTP:</a:t>
            </a:r>
          </a:p>
          <a:p>
            <a:pPr marL="365760" lvl="1"/>
            <a:r>
              <a:rPr lang="en-US" sz="2000" kern="0">
                <a:solidFill>
                  <a:srgbClr val="000000"/>
                </a:solidFill>
              </a:rPr>
              <a:t>Passive vs active</a:t>
            </a:r>
          </a:p>
          <a:p>
            <a:pPr marL="365760" lvl="1"/>
            <a:r>
              <a:rPr lang="en-US" sz="2000" kern="0">
                <a:solidFill>
                  <a:srgbClr val="000000"/>
                </a:solidFill>
              </a:rPr>
              <a:t>Limitations in comparison with Web Deploy</a:t>
            </a:r>
          </a:p>
        </p:txBody>
      </p:sp>
      <p:grpSp>
        <p:nvGrpSpPr>
          <p:cNvPr id="5" name="Group 4" descr="The slide graphic shows developer’s laptop using Web Deploy to deploy a web application to an Azure website."/>
          <p:cNvGrpSpPr/>
          <p:nvPr/>
        </p:nvGrpSpPr>
        <p:grpSpPr>
          <a:xfrm>
            <a:off x="6915849" y="1364537"/>
            <a:ext cx="3604287" cy="5096300"/>
            <a:chOff x="5297255" y="1364537"/>
            <a:chExt cx="3604287" cy="5096300"/>
          </a:xfrm>
        </p:grpSpPr>
        <p:grpSp>
          <p:nvGrpSpPr>
            <p:cNvPr id="6" name="Group 5"/>
            <p:cNvGrpSpPr>
              <a:grpSpLocks noChangeAspect="1"/>
            </p:cNvGrpSpPr>
            <p:nvPr/>
          </p:nvGrpSpPr>
          <p:grpSpPr bwMode="auto">
            <a:xfrm>
              <a:off x="5297255" y="1364537"/>
              <a:ext cx="3604287" cy="2046218"/>
              <a:chOff x="6696" y="1932"/>
              <a:chExt cx="539" cy="306"/>
            </a:xfrm>
          </p:grpSpPr>
          <p:sp>
            <p:nvSpPr>
              <p:cNvPr id="6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66" name="Freeform 17"/>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grpSp>
        <p:grpSp>
          <p:nvGrpSpPr>
            <p:cNvPr id="7" name="Group 6"/>
            <p:cNvGrpSpPr>
              <a:grpSpLocks noChangeAspect="1"/>
            </p:cNvGrpSpPr>
            <p:nvPr/>
          </p:nvGrpSpPr>
          <p:grpSpPr>
            <a:xfrm>
              <a:off x="6258762" y="2449824"/>
              <a:ext cx="1519884" cy="1185636"/>
              <a:chOff x="1507436" y="1799127"/>
              <a:chExt cx="3681068" cy="2752580"/>
            </a:xfrm>
          </p:grpSpPr>
          <p:sp>
            <p:nvSpPr>
              <p:cNvPr id="58" name="Rectangle 57"/>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9" name="Rectangle 58"/>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0" name="Rectangle 59"/>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1" name="Isosceles Triangle 60"/>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2" name="Rectangle 61"/>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3" name="Freeform 1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64" name="5-Point Star 14"/>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1110264" rtl="0" eaLnBrk="1" latinLnBrk="0" hangingPunct="1">
                  <a:defRPr sz="2200" kern="1200">
                    <a:solidFill>
                      <a:schemeClr val="lt1"/>
                    </a:solidFill>
                    <a:latin typeface="+mn-lt"/>
                    <a:ea typeface="+mn-ea"/>
                    <a:cs typeface="+mn-cs"/>
                  </a:defRPr>
                </a:lvl1pPr>
                <a:lvl2pPr marL="555132" algn="l" defTabSz="1110264" rtl="0" eaLnBrk="1" latinLnBrk="0" hangingPunct="1">
                  <a:defRPr sz="2200" kern="1200">
                    <a:solidFill>
                      <a:schemeClr val="lt1"/>
                    </a:solidFill>
                    <a:latin typeface="+mn-lt"/>
                    <a:ea typeface="+mn-ea"/>
                    <a:cs typeface="+mn-cs"/>
                  </a:defRPr>
                </a:lvl2pPr>
                <a:lvl3pPr marL="1110264" algn="l" defTabSz="1110264" rtl="0" eaLnBrk="1" latinLnBrk="0" hangingPunct="1">
                  <a:defRPr sz="2200" kern="1200">
                    <a:solidFill>
                      <a:schemeClr val="lt1"/>
                    </a:solidFill>
                    <a:latin typeface="+mn-lt"/>
                    <a:ea typeface="+mn-ea"/>
                    <a:cs typeface="+mn-cs"/>
                  </a:defRPr>
                </a:lvl3pPr>
                <a:lvl4pPr marL="1665397" algn="l" defTabSz="1110264" rtl="0" eaLnBrk="1" latinLnBrk="0" hangingPunct="1">
                  <a:defRPr sz="2200" kern="1200">
                    <a:solidFill>
                      <a:schemeClr val="lt1"/>
                    </a:solidFill>
                    <a:latin typeface="+mn-lt"/>
                    <a:ea typeface="+mn-ea"/>
                    <a:cs typeface="+mn-cs"/>
                  </a:defRPr>
                </a:lvl4pPr>
                <a:lvl5pPr marL="2220529" algn="l" defTabSz="1110264" rtl="0" eaLnBrk="1" latinLnBrk="0" hangingPunct="1">
                  <a:defRPr sz="2200" kern="1200">
                    <a:solidFill>
                      <a:schemeClr val="lt1"/>
                    </a:solidFill>
                    <a:latin typeface="+mn-lt"/>
                    <a:ea typeface="+mn-ea"/>
                    <a:cs typeface="+mn-cs"/>
                  </a:defRPr>
                </a:lvl5pPr>
                <a:lvl6pPr marL="2775661" algn="l" defTabSz="1110264" rtl="0" eaLnBrk="1" latinLnBrk="0" hangingPunct="1">
                  <a:defRPr sz="2200" kern="1200">
                    <a:solidFill>
                      <a:schemeClr val="lt1"/>
                    </a:solidFill>
                    <a:latin typeface="+mn-lt"/>
                    <a:ea typeface="+mn-ea"/>
                    <a:cs typeface="+mn-cs"/>
                  </a:defRPr>
                </a:lvl6pPr>
                <a:lvl7pPr marL="3330793" algn="l" defTabSz="1110264" rtl="0" eaLnBrk="1" latinLnBrk="0" hangingPunct="1">
                  <a:defRPr sz="2200" kern="1200">
                    <a:solidFill>
                      <a:schemeClr val="lt1"/>
                    </a:solidFill>
                    <a:latin typeface="+mn-lt"/>
                    <a:ea typeface="+mn-ea"/>
                    <a:cs typeface="+mn-cs"/>
                  </a:defRPr>
                </a:lvl7pPr>
                <a:lvl8pPr marL="3885926" algn="l" defTabSz="1110264" rtl="0" eaLnBrk="1" latinLnBrk="0" hangingPunct="1">
                  <a:defRPr sz="2200" kern="1200">
                    <a:solidFill>
                      <a:schemeClr val="lt1"/>
                    </a:solidFill>
                    <a:latin typeface="+mn-lt"/>
                    <a:ea typeface="+mn-ea"/>
                    <a:cs typeface="+mn-cs"/>
                  </a:defRPr>
                </a:lvl8pPr>
                <a:lvl9pPr marL="4441058" algn="l" defTabSz="1110264" rtl="0" eaLnBrk="1" latinLnBrk="0" hangingPunct="1">
                  <a:defRPr sz="2200" kern="1200">
                    <a:solidFill>
                      <a:schemeClr val="lt1"/>
                    </a:solidFill>
                    <a:latin typeface="+mn-lt"/>
                    <a:ea typeface="+mn-ea"/>
                    <a:cs typeface="+mn-cs"/>
                  </a:defRPr>
                </a:lvl9pPr>
              </a:lstStyle>
              <a:p>
                <a:pPr algn="ctr" defTabSz="932472">
                  <a:lnSpc>
                    <a:spcPct val="90000"/>
                  </a:lnSpc>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8" name="Group 7"/>
            <p:cNvGrpSpPr>
              <a:grpSpLocks noChangeAspect="1"/>
            </p:cNvGrpSpPr>
            <p:nvPr/>
          </p:nvGrpSpPr>
          <p:grpSpPr bwMode="auto">
            <a:xfrm>
              <a:off x="6000139" y="5220014"/>
              <a:ext cx="2154481" cy="1240823"/>
              <a:chOff x="102" y="1145"/>
              <a:chExt cx="3049" cy="1756"/>
            </a:xfrm>
          </p:grpSpPr>
          <p:sp>
            <p:nvSpPr>
              <p:cNvPr id="28" name="AutoShape 3"/>
              <p:cNvSpPr>
                <a:spLocks noChangeAspect="1" noChangeArrowheads="1" noTextEdit="1"/>
              </p:cNvSpPr>
              <p:nvPr/>
            </p:nvSpPr>
            <p:spPr bwMode="auto">
              <a:xfrm>
                <a:off x="102" y="1147"/>
                <a:ext cx="304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29" name="Rectangle 28"/>
              <p:cNvSpPr>
                <a:spLocks noChangeArrowheads="1"/>
              </p:cNvSpPr>
              <p:nvPr/>
            </p:nvSpPr>
            <p:spPr bwMode="auto">
              <a:xfrm>
                <a:off x="468" y="1145"/>
                <a:ext cx="2361" cy="16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0" name="Oval 29"/>
              <p:cNvSpPr>
                <a:spLocks noChangeArrowheads="1"/>
              </p:cNvSpPr>
              <p:nvPr/>
            </p:nvSpPr>
            <p:spPr bwMode="auto">
              <a:xfrm>
                <a:off x="1628" y="1181"/>
                <a:ext cx="42" cy="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1" name="Rectangle 30"/>
              <p:cNvSpPr>
                <a:spLocks noChangeArrowheads="1"/>
              </p:cNvSpPr>
              <p:nvPr/>
            </p:nvSpPr>
            <p:spPr bwMode="auto">
              <a:xfrm>
                <a:off x="548" y="1271"/>
                <a:ext cx="2201" cy="140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2" name="Freeform 24"/>
              <p:cNvSpPr>
                <a:spLocks/>
              </p:cNvSpPr>
              <p:nvPr/>
            </p:nvSpPr>
            <p:spPr bwMode="auto">
              <a:xfrm>
                <a:off x="104" y="2779"/>
                <a:ext cx="3047" cy="12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3" name="Rectangle 32"/>
              <p:cNvSpPr>
                <a:spLocks noChangeArrowheads="1"/>
              </p:cNvSpPr>
              <p:nvPr/>
            </p:nvSpPr>
            <p:spPr bwMode="auto">
              <a:xfrm>
                <a:off x="648" y="1645"/>
                <a:ext cx="528" cy="257"/>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4" name="Rectangle 33"/>
              <p:cNvSpPr>
                <a:spLocks noChangeArrowheads="1"/>
              </p:cNvSpPr>
              <p:nvPr/>
            </p:nvSpPr>
            <p:spPr bwMode="auto">
              <a:xfrm>
                <a:off x="1196" y="1645"/>
                <a:ext cx="530" cy="25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5" name="Rectangle 34"/>
              <p:cNvSpPr>
                <a:spLocks noChangeArrowheads="1"/>
              </p:cNvSpPr>
              <p:nvPr/>
            </p:nvSpPr>
            <p:spPr bwMode="auto">
              <a:xfrm>
                <a:off x="1742" y="1645"/>
                <a:ext cx="256" cy="257"/>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6" name="Rectangle 35"/>
              <p:cNvSpPr>
                <a:spLocks noChangeArrowheads="1"/>
              </p:cNvSpPr>
              <p:nvPr/>
            </p:nvSpPr>
            <p:spPr bwMode="auto">
              <a:xfrm>
                <a:off x="2012" y="1645"/>
                <a:ext cx="255" cy="257"/>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7" name="Rectangle 36"/>
              <p:cNvSpPr>
                <a:spLocks noChangeArrowheads="1"/>
              </p:cNvSpPr>
              <p:nvPr/>
            </p:nvSpPr>
            <p:spPr bwMode="auto">
              <a:xfrm>
                <a:off x="1742" y="1918"/>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8" name="Rectangle 37"/>
              <p:cNvSpPr>
                <a:spLocks noChangeArrowheads="1"/>
              </p:cNvSpPr>
              <p:nvPr/>
            </p:nvSpPr>
            <p:spPr bwMode="auto">
              <a:xfrm>
                <a:off x="648" y="1918"/>
                <a:ext cx="256" cy="256"/>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39" name="Rectangle 38"/>
              <p:cNvSpPr>
                <a:spLocks noChangeArrowheads="1"/>
              </p:cNvSpPr>
              <p:nvPr/>
            </p:nvSpPr>
            <p:spPr bwMode="auto">
              <a:xfrm>
                <a:off x="648" y="2192"/>
                <a:ext cx="256" cy="256"/>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0" name="Rectangle 39"/>
              <p:cNvSpPr>
                <a:spLocks noChangeArrowheads="1"/>
              </p:cNvSpPr>
              <p:nvPr/>
            </p:nvSpPr>
            <p:spPr bwMode="auto">
              <a:xfrm>
                <a:off x="924" y="2192"/>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1" name="Rectangle 40"/>
              <p:cNvSpPr>
                <a:spLocks noChangeArrowheads="1"/>
              </p:cNvSpPr>
              <p:nvPr/>
            </p:nvSpPr>
            <p:spPr bwMode="auto">
              <a:xfrm>
                <a:off x="1196" y="1918"/>
                <a:ext cx="530" cy="25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2" name="Rectangle 41"/>
              <p:cNvSpPr>
                <a:spLocks noChangeArrowheads="1"/>
              </p:cNvSpPr>
              <p:nvPr/>
            </p:nvSpPr>
            <p:spPr bwMode="auto">
              <a:xfrm>
                <a:off x="1196" y="2192"/>
                <a:ext cx="530" cy="25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3" name="Rectangle 42"/>
              <p:cNvSpPr>
                <a:spLocks noChangeArrowheads="1"/>
              </p:cNvSpPr>
              <p:nvPr/>
            </p:nvSpPr>
            <p:spPr bwMode="auto">
              <a:xfrm>
                <a:off x="1740" y="2362"/>
                <a:ext cx="527" cy="86"/>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4" name="Rectangle 43"/>
              <p:cNvSpPr>
                <a:spLocks noChangeArrowheads="1"/>
              </p:cNvSpPr>
              <p:nvPr/>
            </p:nvSpPr>
            <p:spPr bwMode="auto">
              <a:xfrm>
                <a:off x="1740" y="2192"/>
                <a:ext cx="527" cy="17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5" name="Rectangle 44"/>
              <p:cNvSpPr>
                <a:spLocks noChangeArrowheads="1"/>
              </p:cNvSpPr>
              <p:nvPr/>
            </p:nvSpPr>
            <p:spPr bwMode="auto">
              <a:xfrm>
                <a:off x="2012" y="1918"/>
                <a:ext cx="255" cy="256"/>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6" name="Rectangle 45"/>
              <p:cNvSpPr>
                <a:spLocks noChangeArrowheads="1"/>
              </p:cNvSpPr>
              <p:nvPr/>
            </p:nvSpPr>
            <p:spPr bwMode="auto">
              <a:xfrm>
                <a:off x="2391" y="1918"/>
                <a:ext cx="256" cy="256"/>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7" name="Rectangle 46"/>
              <p:cNvSpPr>
                <a:spLocks noChangeArrowheads="1"/>
              </p:cNvSpPr>
              <p:nvPr/>
            </p:nvSpPr>
            <p:spPr bwMode="auto">
              <a:xfrm>
                <a:off x="2391" y="2190"/>
                <a:ext cx="256" cy="254"/>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8" name="Rectangle 47"/>
              <p:cNvSpPr>
                <a:spLocks noChangeArrowheads="1"/>
              </p:cNvSpPr>
              <p:nvPr/>
            </p:nvSpPr>
            <p:spPr bwMode="auto">
              <a:xfrm>
                <a:off x="2657" y="1918"/>
                <a:ext cx="92" cy="256"/>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49" name="Rectangle 48"/>
              <p:cNvSpPr>
                <a:spLocks noChangeArrowheads="1"/>
              </p:cNvSpPr>
              <p:nvPr/>
            </p:nvSpPr>
            <p:spPr bwMode="auto">
              <a:xfrm>
                <a:off x="2657" y="2190"/>
                <a:ext cx="92" cy="25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0" name="Rectangle 49"/>
              <p:cNvSpPr>
                <a:spLocks noChangeArrowheads="1"/>
              </p:cNvSpPr>
              <p:nvPr/>
            </p:nvSpPr>
            <p:spPr bwMode="auto">
              <a:xfrm>
                <a:off x="2391" y="1645"/>
                <a:ext cx="358" cy="257"/>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1" name="Freeform 43"/>
              <p:cNvSpPr>
                <a:spLocks/>
              </p:cNvSpPr>
              <p:nvPr/>
            </p:nvSpPr>
            <p:spPr bwMode="auto">
              <a:xfrm>
                <a:off x="922" y="1918"/>
                <a:ext cx="258" cy="256"/>
              </a:xfrm>
              <a:custGeom>
                <a:avLst/>
                <a:gdLst>
                  <a:gd name="T0" fmla="*/ 130 w 258"/>
                  <a:gd name="T1" fmla="*/ 0 h 256"/>
                  <a:gd name="T2" fmla="*/ 0 w 258"/>
                  <a:gd name="T3" fmla="*/ 0 h 256"/>
                  <a:gd name="T4" fmla="*/ 0 w 258"/>
                  <a:gd name="T5" fmla="*/ 128 h 256"/>
                  <a:gd name="T6" fmla="*/ 0 w 258"/>
                  <a:gd name="T7" fmla="*/ 256 h 256"/>
                  <a:gd name="T8" fmla="*/ 130 w 258"/>
                  <a:gd name="T9" fmla="*/ 256 h 256"/>
                  <a:gd name="T10" fmla="*/ 258 w 258"/>
                  <a:gd name="T11" fmla="*/ 256 h 256"/>
                  <a:gd name="T12" fmla="*/ 258 w 258"/>
                  <a:gd name="T13" fmla="*/ 128 h 256"/>
                  <a:gd name="T14" fmla="*/ 258 w 258"/>
                  <a:gd name="T15" fmla="*/ 0 h 256"/>
                  <a:gd name="T16" fmla="*/ 130 w 258"/>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6">
                    <a:moveTo>
                      <a:pt x="130" y="0"/>
                    </a:moveTo>
                    <a:lnTo>
                      <a:pt x="0" y="0"/>
                    </a:lnTo>
                    <a:lnTo>
                      <a:pt x="0" y="128"/>
                    </a:lnTo>
                    <a:lnTo>
                      <a:pt x="0" y="256"/>
                    </a:lnTo>
                    <a:lnTo>
                      <a:pt x="130" y="256"/>
                    </a:lnTo>
                    <a:lnTo>
                      <a:pt x="258" y="256"/>
                    </a:lnTo>
                    <a:lnTo>
                      <a:pt x="258" y="128"/>
                    </a:lnTo>
                    <a:lnTo>
                      <a:pt x="258" y="0"/>
                    </a:lnTo>
                    <a:lnTo>
                      <a:pt x="130"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2" name="Rectangle 51"/>
              <p:cNvSpPr>
                <a:spLocks noChangeArrowheads="1"/>
              </p:cNvSpPr>
              <p:nvPr/>
            </p:nvSpPr>
            <p:spPr bwMode="auto">
              <a:xfrm>
                <a:off x="2627" y="1441"/>
                <a:ext cx="70" cy="6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3" name="Freeform 45"/>
              <p:cNvSpPr>
                <a:spLocks/>
              </p:cNvSpPr>
              <p:nvPr/>
            </p:nvSpPr>
            <p:spPr bwMode="auto">
              <a:xfrm>
                <a:off x="654" y="1445"/>
                <a:ext cx="34" cy="66"/>
              </a:xfrm>
              <a:custGeom>
                <a:avLst/>
                <a:gdLst>
                  <a:gd name="T0" fmla="*/ 0 w 17"/>
                  <a:gd name="T1" fmla="*/ 32 h 33"/>
                  <a:gd name="T2" fmla="*/ 0 w 17"/>
                  <a:gd name="T3" fmla="*/ 29 h 33"/>
                  <a:gd name="T4" fmla="*/ 7 w 17"/>
                  <a:gd name="T5" fmla="*/ 31 h 33"/>
                  <a:gd name="T6" fmla="*/ 13 w 17"/>
                  <a:gd name="T7" fmla="*/ 30 h 33"/>
                  <a:gd name="T8" fmla="*/ 15 w 17"/>
                  <a:gd name="T9" fmla="*/ 25 h 33"/>
                  <a:gd name="T10" fmla="*/ 13 w 17"/>
                  <a:gd name="T11" fmla="*/ 21 h 33"/>
                  <a:gd name="T12" fmla="*/ 8 w 17"/>
                  <a:gd name="T13" fmla="*/ 17 h 33"/>
                  <a:gd name="T14" fmla="*/ 1 w 17"/>
                  <a:gd name="T15" fmla="*/ 12 h 33"/>
                  <a:gd name="T16" fmla="*/ 0 w 17"/>
                  <a:gd name="T17" fmla="*/ 8 h 33"/>
                  <a:gd name="T18" fmla="*/ 3 w 17"/>
                  <a:gd name="T19" fmla="*/ 2 h 33"/>
                  <a:gd name="T20" fmla="*/ 10 w 17"/>
                  <a:gd name="T21" fmla="*/ 0 h 33"/>
                  <a:gd name="T22" fmla="*/ 16 w 17"/>
                  <a:gd name="T23" fmla="*/ 1 h 33"/>
                  <a:gd name="T24" fmla="*/ 16 w 17"/>
                  <a:gd name="T25" fmla="*/ 3 h 33"/>
                  <a:gd name="T26" fmla="*/ 10 w 17"/>
                  <a:gd name="T27" fmla="*/ 2 h 33"/>
                  <a:gd name="T28" fmla="*/ 4 w 17"/>
                  <a:gd name="T29" fmla="*/ 3 h 33"/>
                  <a:gd name="T30" fmla="*/ 2 w 17"/>
                  <a:gd name="T31" fmla="*/ 8 h 33"/>
                  <a:gd name="T32" fmla="*/ 4 w 17"/>
                  <a:gd name="T33" fmla="*/ 12 h 33"/>
                  <a:gd name="T34" fmla="*/ 9 w 17"/>
                  <a:gd name="T35" fmla="*/ 16 h 33"/>
                  <a:gd name="T36" fmla="*/ 16 w 17"/>
                  <a:gd name="T37" fmla="*/ 20 h 33"/>
                  <a:gd name="T38" fmla="*/ 17 w 17"/>
                  <a:gd name="T39" fmla="*/ 25 h 33"/>
                  <a:gd name="T40" fmla="*/ 14 w 17"/>
                  <a:gd name="T41" fmla="*/ 31 h 33"/>
                  <a:gd name="T42" fmla="*/ 7 w 17"/>
                  <a:gd name="T43" fmla="*/ 33 h 33"/>
                  <a:gd name="T44" fmla="*/ 3 w 17"/>
                  <a:gd name="T45" fmla="*/ 33 h 33"/>
                  <a:gd name="T46" fmla="*/ 0 w 17"/>
                  <a:gd name="T4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33">
                    <a:moveTo>
                      <a:pt x="0" y="32"/>
                    </a:moveTo>
                    <a:cubicBezTo>
                      <a:pt x="0" y="29"/>
                      <a:pt x="0" y="29"/>
                      <a:pt x="0" y="29"/>
                    </a:cubicBezTo>
                    <a:cubicBezTo>
                      <a:pt x="2" y="31"/>
                      <a:pt x="5" y="31"/>
                      <a:pt x="7" y="31"/>
                    </a:cubicBezTo>
                    <a:cubicBezTo>
                      <a:pt x="10" y="31"/>
                      <a:pt x="11" y="31"/>
                      <a:pt x="13" y="30"/>
                    </a:cubicBezTo>
                    <a:cubicBezTo>
                      <a:pt x="14" y="29"/>
                      <a:pt x="15" y="27"/>
                      <a:pt x="15" y="25"/>
                    </a:cubicBezTo>
                    <a:cubicBezTo>
                      <a:pt x="15" y="24"/>
                      <a:pt x="14" y="22"/>
                      <a:pt x="13" y="21"/>
                    </a:cubicBezTo>
                    <a:cubicBezTo>
                      <a:pt x="13" y="20"/>
                      <a:pt x="11" y="19"/>
                      <a:pt x="8" y="17"/>
                    </a:cubicBezTo>
                    <a:cubicBezTo>
                      <a:pt x="4" y="15"/>
                      <a:pt x="2" y="14"/>
                      <a:pt x="1" y="12"/>
                    </a:cubicBezTo>
                    <a:cubicBezTo>
                      <a:pt x="1" y="11"/>
                      <a:pt x="0" y="10"/>
                      <a:pt x="0" y="8"/>
                    </a:cubicBezTo>
                    <a:cubicBezTo>
                      <a:pt x="0" y="6"/>
                      <a:pt x="1" y="4"/>
                      <a:pt x="3" y="2"/>
                    </a:cubicBezTo>
                    <a:cubicBezTo>
                      <a:pt x="5" y="0"/>
                      <a:pt x="7" y="0"/>
                      <a:pt x="10" y="0"/>
                    </a:cubicBezTo>
                    <a:cubicBezTo>
                      <a:pt x="12" y="0"/>
                      <a:pt x="14" y="0"/>
                      <a:pt x="16" y="1"/>
                    </a:cubicBezTo>
                    <a:cubicBezTo>
                      <a:pt x="16" y="3"/>
                      <a:pt x="16" y="3"/>
                      <a:pt x="16" y="3"/>
                    </a:cubicBezTo>
                    <a:cubicBezTo>
                      <a:pt x="14" y="2"/>
                      <a:pt x="12" y="2"/>
                      <a:pt x="10" y="2"/>
                    </a:cubicBezTo>
                    <a:cubicBezTo>
                      <a:pt x="7" y="2"/>
                      <a:pt x="6" y="2"/>
                      <a:pt x="4" y="3"/>
                    </a:cubicBezTo>
                    <a:cubicBezTo>
                      <a:pt x="3" y="5"/>
                      <a:pt x="2" y="6"/>
                      <a:pt x="2" y="8"/>
                    </a:cubicBezTo>
                    <a:cubicBezTo>
                      <a:pt x="2" y="9"/>
                      <a:pt x="3" y="11"/>
                      <a:pt x="4" y="12"/>
                    </a:cubicBezTo>
                    <a:cubicBezTo>
                      <a:pt x="5" y="13"/>
                      <a:pt x="7" y="14"/>
                      <a:pt x="9" y="16"/>
                    </a:cubicBezTo>
                    <a:cubicBezTo>
                      <a:pt x="13" y="17"/>
                      <a:pt x="15" y="19"/>
                      <a:pt x="16" y="20"/>
                    </a:cubicBezTo>
                    <a:cubicBezTo>
                      <a:pt x="17" y="22"/>
                      <a:pt x="17" y="23"/>
                      <a:pt x="17" y="25"/>
                    </a:cubicBezTo>
                    <a:cubicBezTo>
                      <a:pt x="17" y="27"/>
                      <a:pt x="16" y="29"/>
                      <a:pt x="14" y="31"/>
                    </a:cubicBezTo>
                    <a:cubicBezTo>
                      <a:pt x="13" y="33"/>
                      <a:pt x="10" y="33"/>
                      <a:pt x="7" y="33"/>
                    </a:cubicBezTo>
                    <a:cubicBezTo>
                      <a:pt x="6" y="33"/>
                      <a:pt x="5" y="33"/>
                      <a:pt x="3" y="33"/>
                    </a:cubicBezTo>
                    <a:cubicBezTo>
                      <a:pt x="2" y="32"/>
                      <a:pt x="1"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4" name="Freeform 46"/>
              <p:cNvSpPr>
                <a:spLocks/>
              </p:cNvSpPr>
              <p:nvPr/>
            </p:nvSpPr>
            <p:spPr bwMode="auto">
              <a:xfrm>
                <a:off x="694" y="1451"/>
                <a:ext cx="26" cy="60"/>
              </a:xfrm>
              <a:custGeom>
                <a:avLst/>
                <a:gdLst>
                  <a:gd name="T0" fmla="*/ 13 w 13"/>
                  <a:gd name="T1" fmla="*/ 29 h 30"/>
                  <a:gd name="T2" fmla="*/ 10 w 13"/>
                  <a:gd name="T3" fmla="*/ 30 h 30"/>
                  <a:gd name="T4" fmla="*/ 5 w 13"/>
                  <a:gd name="T5" fmla="*/ 24 h 30"/>
                  <a:gd name="T6" fmla="*/ 5 w 13"/>
                  <a:gd name="T7" fmla="*/ 8 h 30"/>
                  <a:gd name="T8" fmla="*/ 0 w 13"/>
                  <a:gd name="T9" fmla="*/ 8 h 30"/>
                  <a:gd name="T10" fmla="*/ 0 w 13"/>
                  <a:gd name="T11" fmla="*/ 7 h 30"/>
                  <a:gd name="T12" fmla="*/ 5 w 13"/>
                  <a:gd name="T13" fmla="*/ 7 h 30"/>
                  <a:gd name="T14" fmla="*/ 5 w 13"/>
                  <a:gd name="T15" fmla="*/ 0 h 30"/>
                  <a:gd name="T16" fmla="*/ 6 w 13"/>
                  <a:gd name="T17" fmla="*/ 0 h 30"/>
                  <a:gd name="T18" fmla="*/ 7 w 13"/>
                  <a:gd name="T19" fmla="*/ 0 h 30"/>
                  <a:gd name="T20" fmla="*/ 7 w 13"/>
                  <a:gd name="T21" fmla="*/ 7 h 30"/>
                  <a:gd name="T22" fmla="*/ 13 w 13"/>
                  <a:gd name="T23" fmla="*/ 7 h 30"/>
                  <a:gd name="T24" fmla="*/ 13 w 13"/>
                  <a:gd name="T25" fmla="*/ 8 h 30"/>
                  <a:gd name="T26" fmla="*/ 7 w 13"/>
                  <a:gd name="T27" fmla="*/ 8 h 30"/>
                  <a:gd name="T28" fmla="*/ 7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2" y="30"/>
                      <a:pt x="11" y="30"/>
                      <a:pt x="10" y="30"/>
                    </a:cubicBezTo>
                    <a:cubicBezTo>
                      <a:pt x="6" y="30"/>
                      <a:pt x="5" y="28"/>
                      <a:pt x="5" y="24"/>
                    </a:cubicBezTo>
                    <a:cubicBezTo>
                      <a:pt x="5" y="8"/>
                      <a:pt x="5" y="8"/>
                      <a:pt x="5" y="8"/>
                    </a:cubicBezTo>
                    <a:cubicBezTo>
                      <a:pt x="0" y="8"/>
                      <a:pt x="0" y="8"/>
                      <a:pt x="0" y="8"/>
                    </a:cubicBezTo>
                    <a:cubicBezTo>
                      <a:pt x="0" y="7"/>
                      <a:pt x="0" y="7"/>
                      <a:pt x="0" y="7"/>
                    </a:cubicBezTo>
                    <a:cubicBezTo>
                      <a:pt x="5" y="7"/>
                      <a:pt x="5" y="7"/>
                      <a:pt x="5" y="7"/>
                    </a:cubicBezTo>
                    <a:cubicBezTo>
                      <a:pt x="5" y="0"/>
                      <a:pt x="5" y="0"/>
                      <a:pt x="5" y="0"/>
                    </a:cubicBezTo>
                    <a:cubicBezTo>
                      <a:pt x="5" y="0"/>
                      <a:pt x="5" y="0"/>
                      <a:pt x="6" y="0"/>
                    </a:cubicBezTo>
                    <a:cubicBezTo>
                      <a:pt x="6" y="0"/>
                      <a:pt x="6" y="0"/>
                      <a:pt x="7" y="0"/>
                    </a:cubicBezTo>
                    <a:cubicBezTo>
                      <a:pt x="7" y="7"/>
                      <a:pt x="7" y="7"/>
                      <a:pt x="7" y="7"/>
                    </a:cubicBezTo>
                    <a:cubicBezTo>
                      <a:pt x="13" y="7"/>
                      <a:pt x="13" y="7"/>
                      <a:pt x="13" y="7"/>
                    </a:cubicBezTo>
                    <a:cubicBezTo>
                      <a:pt x="13" y="8"/>
                      <a:pt x="13" y="8"/>
                      <a:pt x="13" y="8"/>
                    </a:cubicBezTo>
                    <a:cubicBezTo>
                      <a:pt x="7" y="8"/>
                      <a:pt x="7" y="8"/>
                      <a:pt x="7" y="8"/>
                    </a:cubicBezTo>
                    <a:cubicBezTo>
                      <a:pt x="7" y="24"/>
                      <a:pt x="7" y="24"/>
                      <a:pt x="7" y="24"/>
                    </a:cubicBezTo>
                    <a:cubicBezTo>
                      <a:pt x="7"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5" name="Freeform 47"/>
              <p:cNvSpPr>
                <a:spLocks noEditPoints="1"/>
              </p:cNvSpPr>
              <p:nvPr/>
            </p:nvSpPr>
            <p:spPr bwMode="auto">
              <a:xfrm>
                <a:off x="728" y="1463"/>
                <a:ext cx="36" cy="48"/>
              </a:xfrm>
              <a:custGeom>
                <a:avLst/>
                <a:gdLst>
                  <a:gd name="T0" fmla="*/ 15 w 18"/>
                  <a:gd name="T1" fmla="*/ 24 h 24"/>
                  <a:gd name="T2" fmla="*/ 15 w 18"/>
                  <a:gd name="T3" fmla="*/ 19 h 24"/>
                  <a:gd name="T4" fmla="*/ 15 w 18"/>
                  <a:gd name="T5" fmla="*/ 19 h 24"/>
                  <a:gd name="T6" fmla="*/ 12 w 18"/>
                  <a:gd name="T7" fmla="*/ 23 h 24"/>
                  <a:gd name="T8" fmla="*/ 7 w 18"/>
                  <a:gd name="T9" fmla="*/ 24 h 24"/>
                  <a:gd name="T10" fmla="*/ 2 w 18"/>
                  <a:gd name="T11" fmla="*/ 22 h 24"/>
                  <a:gd name="T12" fmla="*/ 0 w 18"/>
                  <a:gd name="T13" fmla="*/ 18 h 24"/>
                  <a:gd name="T14" fmla="*/ 8 w 18"/>
                  <a:gd name="T15" fmla="*/ 10 h 24"/>
                  <a:gd name="T16" fmla="*/ 15 w 18"/>
                  <a:gd name="T17" fmla="*/ 9 h 24"/>
                  <a:gd name="T18" fmla="*/ 10 w 18"/>
                  <a:gd name="T19" fmla="*/ 2 h 24"/>
                  <a:gd name="T20" fmla="*/ 2 w 18"/>
                  <a:gd name="T21" fmla="*/ 5 h 24"/>
                  <a:gd name="T22" fmla="*/ 2 w 18"/>
                  <a:gd name="T23" fmla="*/ 2 h 24"/>
                  <a:gd name="T24" fmla="*/ 6 w 18"/>
                  <a:gd name="T25" fmla="*/ 1 h 24"/>
                  <a:gd name="T26" fmla="*/ 10 w 18"/>
                  <a:gd name="T27" fmla="*/ 0 h 24"/>
                  <a:gd name="T28" fmla="*/ 16 w 18"/>
                  <a:gd name="T29" fmla="*/ 2 h 24"/>
                  <a:gd name="T30" fmla="*/ 18 w 18"/>
                  <a:gd name="T31" fmla="*/ 9 h 24"/>
                  <a:gd name="T32" fmla="*/ 18 w 18"/>
                  <a:gd name="T33" fmla="*/ 24 h 24"/>
                  <a:gd name="T34" fmla="*/ 15 w 18"/>
                  <a:gd name="T35" fmla="*/ 24 h 24"/>
                  <a:gd name="T36" fmla="*/ 9 w 18"/>
                  <a:gd name="T37" fmla="*/ 12 h 24"/>
                  <a:gd name="T38" fmla="*/ 4 w 18"/>
                  <a:gd name="T39" fmla="*/ 14 h 24"/>
                  <a:gd name="T40" fmla="*/ 3 w 18"/>
                  <a:gd name="T41" fmla="*/ 18 h 24"/>
                  <a:gd name="T42" fmla="*/ 4 w 18"/>
                  <a:gd name="T43" fmla="*/ 21 h 24"/>
                  <a:gd name="T44" fmla="*/ 8 w 18"/>
                  <a:gd name="T45" fmla="*/ 22 h 24"/>
                  <a:gd name="T46" fmla="*/ 13 w 18"/>
                  <a:gd name="T47" fmla="*/ 20 h 24"/>
                  <a:gd name="T48" fmla="*/ 15 w 18"/>
                  <a:gd name="T49" fmla="*/ 14 h 24"/>
                  <a:gd name="T50" fmla="*/ 15 w 18"/>
                  <a:gd name="T51" fmla="*/ 11 h 24"/>
                  <a:gd name="T52" fmla="*/ 9 w 18"/>
                  <a:gd name="T5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4">
                    <a:moveTo>
                      <a:pt x="15" y="24"/>
                    </a:moveTo>
                    <a:cubicBezTo>
                      <a:pt x="15" y="19"/>
                      <a:pt x="15" y="19"/>
                      <a:pt x="15" y="19"/>
                    </a:cubicBezTo>
                    <a:cubicBezTo>
                      <a:pt x="15" y="19"/>
                      <a:pt x="15" y="19"/>
                      <a:pt x="15" y="19"/>
                    </a:cubicBezTo>
                    <a:cubicBezTo>
                      <a:pt x="15" y="21"/>
                      <a:pt x="14" y="22"/>
                      <a:pt x="12" y="23"/>
                    </a:cubicBezTo>
                    <a:cubicBezTo>
                      <a:pt x="11" y="24"/>
                      <a:pt x="9" y="24"/>
                      <a:pt x="7" y="24"/>
                    </a:cubicBezTo>
                    <a:cubicBezTo>
                      <a:pt x="5" y="24"/>
                      <a:pt x="4" y="24"/>
                      <a:pt x="2" y="22"/>
                    </a:cubicBezTo>
                    <a:cubicBezTo>
                      <a:pt x="1" y="21"/>
                      <a:pt x="0" y="20"/>
                      <a:pt x="0" y="18"/>
                    </a:cubicBezTo>
                    <a:cubicBezTo>
                      <a:pt x="0" y="14"/>
                      <a:pt x="3" y="11"/>
                      <a:pt x="8" y="10"/>
                    </a:cubicBezTo>
                    <a:cubicBezTo>
                      <a:pt x="15" y="9"/>
                      <a:pt x="15" y="9"/>
                      <a:pt x="15" y="9"/>
                    </a:cubicBezTo>
                    <a:cubicBezTo>
                      <a:pt x="15" y="4"/>
                      <a:pt x="14" y="2"/>
                      <a:pt x="10" y="2"/>
                    </a:cubicBezTo>
                    <a:cubicBezTo>
                      <a:pt x="7" y="2"/>
                      <a:pt x="5" y="3"/>
                      <a:pt x="2" y="5"/>
                    </a:cubicBezTo>
                    <a:cubicBezTo>
                      <a:pt x="2" y="2"/>
                      <a:pt x="2" y="2"/>
                      <a:pt x="2" y="2"/>
                    </a:cubicBezTo>
                    <a:cubicBezTo>
                      <a:pt x="3" y="2"/>
                      <a:pt x="4" y="1"/>
                      <a:pt x="6" y="1"/>
                    </a:cubicBezTo>
                    <a:cubicBezTo>
                      <a:pt x="7" y="0"/>
                      <a:pt x="9" y="0"/>
                      <a:pt x="10" y="0"/>
                    </a:cubicBezTo>
                    <a:cubicBezTo>
                      <a:pt x="12" y="0"/>
                      <a:pt x="14" y="1"/>
                      <a:pt x="16" y="2"/>
                    </a:cubicBezTo>
                    <a:cubicBezTo>
                      <a:pt x="17" y="4"/>
                      <a:pt x="18" y="6"/>
                      <a:pt x="18" y="9"/>
                    </a:cubicBezTo>
                    <a:cubicBezTo>
                      <a:pt x="18" y="24"/>
                      <a:pt x="18" y="24"/>
                      <a:pt x="18" y="24"/>
                    </a:cubicBezTo>
                    <a:lnTo>
                      <a:pt x="15" y="24"/>
                    </a:lnTo>
                    <a:close/>
                    <a:moveTo>
                      <a:pt x="9" y="12"/>
                    </a:moveTo>
                    <a:cubicBezTo>
                      <a:pt x="7" y="13"/>
                      <a:pt x="5" y="13"/>
                      <a:pt x="4" y="14"/>
                    </a:cubicBezTo>
                    <a:cubicBezTo>
                      <a:pt x="3" y="15"/>
                      <a:pt x="3" y="16"/>
                      <a:pt x="3" y="18"/>
                    </a:cubicBezTo>
                    <a:cubicBezTo>
                      <a:pt x="3" y="19"/>
                      <a:pt x="3" y="20"/>
                      <a:pt x="4" y="21"/>
                    </a:cubicBezTo>
                    <a:cubicBezTo>
                      <a:pt x="5" y="22"/>
                      <a:pt x="6" y="22"/>
                      <a:pt x="8" y="22"/>
                    </a:cubicBezTo>
                    <a:cubicBezTo>
                      <a:pt x="10" y="22"/>
                      <a:pt x="12" y="22"/>
                      <a:pt x="13" y="20"/>
                    </a:cubicBezTo>
                    <a:cubicBezTo>
                      <a:pt x="15" y="18"/>
                      <a:pt x="15" y="16"/>
                      <a:pt x="15" y="14"/>
                    </a:cubicBezTo>
                    <a:cubicBezTo>
                      <a:pt x="15" y="11"/>
                      <a:pt x="15" y="11"/>
                      <a:pt x="15" y="1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6" name="Freeform 48"/>
              <p:cNvSpPr>
                <a:spLocks/>
              </p:cNvSpPr>
              <p:nvPr/>
            </p:nvSpPr>
            <p:spPr bwMode="auto">
              <a:xfrm>
                <a:off x="778" y="1463"/>
                <a:ext cx="22" cy="48"/>
              </a:xfrm>
              <a:custGeom>
                <a:avLst/>
                <a:gdLst>
                  <a:gd name="T0" fmla="*/ 11 w 11"/>
                  <a:gd name="T1" fmla="*/ 3 h 24"/>
                  <a:gd name="T2" fmla="*/ 9 w 11"/>
                  <a:gd name="T3" fmla="*/ 2 h 24"/>
                  <a:gd name="T4" fmla="*/ 4 w 11"/>
                  <a:gd name="T5" fmla="*/ 5 h 24"/>
                  <a:gd name="T6" fmla="*/ 3 w 11"/>
                  <a:gd name="T7" fmla="*/ 13 h 24"/>
                  <a:gd name="T8" fmla="*/ 3 w 11"/>
                  <a:gd name="T9" fmla="*/ 24 h 24"/>
                  <a:gd name="T10" fmla="*/ 0 w 11"/>
                  <a:gd name="T11" fmla="*/ 24 h 24"/>
                  <a:gd name="T12" fmla="*/ 0 w 11"/>
                  <a:gd name="T13" fmla="*/ 1 h 24"/>
                  <a:gd name="T14" fmla="*/ 3 w 11"/>
                  <a:gd name="T15" fmla="*/ 1 h 24"/>
                  <a:gd name="T16" fmla="*/ 3 w 11"/>
                  <a:gd name="T17" fmla="*/ 6 h 24"/>
                  <a:gd name="T18" fmla="*/ 3 w 11"/>
                  <a:gd name="T19" fmla="*/ 6 h 24"/>
                  <a:gd name="T20" fmla="*/ 5 w 11"/>
                  <a:gd name="T21" fmla="*/ 2 h 24"/>
                  <a:gd name="T22" fmla="*/ 9 w 11"/>
                  <a:gd name="T23" fmla="*/ 0 h 24"/>
                  <a:gd name="T24" fmla="*/ 11 w 11"/>
                  <a:gd name="T25" fmla="*/ 0 h 24"/>
                  <a:gd name="T26" fmla="*/ 11 w 1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11" y="3"/>
                    </a:moveTo>
                    <a:cubicBezTo>
                      <a:pt x="11" y="2"/>
                      <a:pt x="10" y="2"/>
                      <a:pt x="9" y="2"/>
                    </a:cubicBezTo>
                    <a:cubicBezTo>
                      <a:pt x="7" y="2"/>
                      <a:pt x="6" y="3"/>
                      <a:pt x="4" y="5"/>
                    </a:cubicBezTo>
                    <a:cubicBezTo>
                      <a:pt x="3" y="7"/>
                      <a:pt x="3" y="9"/>
                      <a:pt x="3" y="13"/>
                    </a:cubicBezTo>
                    <a:cubicBezTo>
                      <a:pt x="3" y="24"/>
                      <a:pt x="3" y="24"/>
                      <a:pt x="3" y="24"/>
                    </a:cubicBezTo>
                    <a:cubicBezTo>
                      <a:pt x="0" y="24"/>
                      <a:pt x="0" y="24"/>
                      <a:pt x="0" y="24"/>
                    </a:cubicBezTo>
                    <a:cubicBezTo>
                      <a:pt x="0" y="1"/>
                      <a:pt x="0" y="1"/>
                      <a:pt x="0" y="1"/>
                    </a:cubicBezTo>
                    <a:cubicBezTo>
                      <a:pt x="3" y="1"/>
                      <a:pt x="3" y="1"/>
                      <a:pt x="3" y="1"/>
                    </a:cubicBezTo>
                    <a:cubicBezTo>
                      <a:pt x="3" y="6"/>
                      <a:pt x="3" y="6"/>
                      <a:pt x="3" y="6"/>
                    </a:cubicBezTo>
                    <a:cubicBezTo>
                      <a:pt x="3" y="6"/>
                      <a:pt x="3" y="6"/>
                      <a:pt x="3" y="6"/>
                    </a:cubicBezTo>
                    <a:cubicBezTo>
                      <a:pt x="3" y="4"/>
                      <a:pt x="4" y="3"/>
                      <a:pt x="5" y="2"/>
                    </a:cubicBezTo>
                    <a:cubicBezTo>
                      <a:pt x="6" y="1"/>
                      <a:pt x="8" y="0"/>
                      <a:pt x="9" y="0"/>
                    </a:cubicBezTo>
                    <a:cubicBezTo>
                      <a:pt x="10" y="0"/>
                      <a:pt x="11" y="0"/>
                      <a:pt x="11" y="0"/>
                    </a:cubicBez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sp>
            <p:nvSpPr>
              <p:cNvPr id="57" name="Freeform 49"/>
              <p:cNvSpPr>
                <a:spLocks/>
              </p:cNvSpPr>
              <p:nvPr/>
            </p:nvSpPr>
            <p:spPr bwMode="auto">
              <a:xfrm>
                <a:off x="808" y="1451"/>
                <a:ext cx="26" cy="60"/>
              </a:xfrm>
              <a:custGeom>
                <a:avLst/>
                <a:gdLst>
                  <a:gd name="T0" fmla="*/ 13 w 13"/>
                  <a:gd name="T1" fmla="*/ 29 h 30"/>
                  <a:gd name="T2" fmla="*/ 9 w 13"/>
                  <a:gd name="T3" fmla="*/ 30 h 30"/>
                  <a:gd name="T4" fmla="*/ 4 w 13"/>
                  <a:gd name="T5" fmla="*/ 24 h 30"/>
                  <a:gd name="T6" fmla="*/ 4 w 13"/>
                  <a:gd name="T7" fmla="*/ 8 h 30"/>
                  <a:gd name="T8" fmla="*/ 0 w 13"/>
                  <a:gd name="T9" fmla="*/ 8 h 30"/>
                  <a:gd name="T10" fmla="*/ 0 w 13"/>
                  <a:gd name="T11" fmla="*/ 7 h 30"/>
                  <a:gd name="T12" fmla="*/ 4 w 13"/>
                  <a:gd name="T13" fmla="*/ 7 h 30"/>
                  <a:gd name="T14" fmla="*/ 4 w 13"/>
                  <a:gd name="T15" fmla="*/ 0 h 30"/>
                  <a:gd name="T16" fmla="*/ 5 w 13"/>
                  <a:gd name="T17" fmla="*/ 0 h 30"/>
                  <a:gd name="T18" fmla="*/ 6 w 13"/>
                  <a:gd name="T19" fmla="*/ 0 h 30"/>
                  <a:gd name="T20" fmla="*/ 6 w 13"/>
                  <a:gd name="T21" fmla="*/ 7 h 30"/>
                  <a:gd name="T22" fmla="*/ 13 w 13"/>
                  <a:gd name="T23" fmla="*/ 7 h 30"/>
                  <a:gd name="T24" fmla="*/ 13 w 13"/>
                  <a:gd name="T25" fmla="*/ 8 h 30"/>
                  <a:gd name="T26" fmla="*/ 6 w 13"/>
                  <a:gd name="T27" fmla="*/ 8 h 30"/>
                  <a:gd name="T28" fmla="*/ 6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1" y="30"/>
                      <a:pt x="10" y="30"/>
                      <a:pt x="9" y="30"/>
                    </a:cubicBezTo>
                    <a:cubicBezTo>
                      <a:pt x="6" y="30"/>
                      <a:pt x="4" y="28"/>
                      <a:pt x="4" y="24"/>
                    </a:cubicBezTo>
                    <a:cubicBezTo>
                      <a:pt x="4" y="8"/>
                      <a:pt x="4" y="8"/>
                      <a:pt x="4" y="8"/>
                    </a:cubicBezTo>
                    <a:cubicBezTo>
                      <a:pt x="0" y="8"/>
                      <a:pt x="0" y="8"/>
                      <a:pt x="0" y="8"/>
                    </a:cubicBezTo>
                    <a:cubicBezTo>
                      <a:pt x="0" y="7"/>
                      <a:pt x="0" y="7"/>
                      <a:pt x="0" y="7"/>
                    </a:cubicBezTo>
                    <a:cubicBezTo>
                      <a:pt x="4" y="7"/>
                      <a:pt x="4" y="7"/>
                      <a:pt x="4" y="7"/>
                    </a:cubicBezTo>
                    <a:cubicBezTo>
                      <a:pt x="4" y="0"/>
                      <a:pt x="4" y="0"/>
                      <a:pt x="4" y="0"/>
                    </a:cubicBezTo>
                    <a:cubicBezTo>
                      <a:pt x="5" y="0"/>
                      <a:pt x="5" y="0"/>
                      <a:pt x="5" y="0"/>
                    </a:cubicBezTo>
                    <a:cubicBezTo>
                      <a:pt x="6" y="0"/>
                      <a:pt x="6" y="0"/>
                      <a:pt x="6" y="0"/>
                    </a:cubicBezTo>
                    <a:cubicBezTo>
                      <a:pt x="6" y="7"/>
                      <a:pt x="6" y="7"/>
                      <a:pt x="6" y="7"/>
                    </a:cubicBezTo>
                    <a:cubicBezTo>
                      <a:pt x="13" y="7"/>
                      <a:pt x="13" y="7"/>
                      <a:pt x="13" y="7"/>
                    </a:cubicBezTo>
                    <a:cubicBezTo>
                      <a:pt x="13" y="8"/>
                      <a:pt x="13" y="8"/>
                      <a:pt x="13" y="8"/>
                    </a:cubicBezTo>
                    <a:cubicBezTo>
                      <a:pt x="6" y="8"/>
                      <a:pt x="6" y="8"/>
                      <a:pt x="6" y="8"/>
                    </a:cubicBezTo>
                    <a:cubicBezTo>
                      <a:pt x="6" y="24"/>
                      <a:pt x="6" y="24"/>
                      <a:pt x="6" y="24"/>
                    </a:cubicBezTo>
                    <a:cubicBezTo>
                      <a:pt x="6"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505050"/>
                  </a:solidFill>
                  <a:latin typeface="Segoe UI" panose="020B0502040204020203" pitchFamily="34" charset="0"/>
                  <a:cs typeface="Segoe UI" panose="020B0502040204020203" pitchFamily="34" charset="0"/>
                </a:endParaRPr>
              </a:p>
            </p:txBody>
          </p:sp>
        </p:grpSp>
        <p:sp>
          <p:nvSpPr>
            <p:cNvPr id="9" name="Freeform 18"/>
            <p:cNvSpPr>
              <a:spLocks noChangeAspect="1"/>
            </p:cNvSpPr>
            <p:nvPr/>
          </p:nvSpPr>
          <p:spPr bwMode="black">
            <a:xfrm>
              <a:off x="6893236" y="2954680"/>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32742"/>
              <a:endParaRPr lang="en-US" sz="1800">
                <a:solidFill>
                  <a:srgbClr val="000000"/>
                </a:solidFill>
                <a:latin typeface="Segoe UI" panose="020B0502040204020203" pitchFamily="34" charset="0"/>
                <a:cs typeface="Segoe UI" panose="020B0502040204020203" pitchFamily="34" charset="0"/>
              </a:endParaRPr>
            </a:p>
          </p:txBody>
        </p:sp>
        <p:sp>
          <p:nvSpPr>
            <p:cNvPr id="10" name="Up Arrow 67"/>
            <p:cNvSpPr/>
            <p:nvPr/>
          </p:nvSpPr>
          <p:spPr bwMode="auto">
            <a:xfrm>
              <a:off x="6442275" y="3524868"/>
              <a:ext cx="1181113" cy="1600458"/>
            </a:xfrm>
            <a:prstGeom prst="upArrow">
              <a:avLst>
                <a:gd name="adj1" fmla="val 50000"/>
                <a:gd name="adj2" fmla="val 32183"/>
              </a:avLst>
            </a:prstGeom>
            <a:solidFill>
              <a:srgbClr val="4668C5"/>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hangingPunct="0"/>
              <a:endParaRPr lang="en-GB">
                <a:solidFill>
                  <a:srgbClr val="000000"/>
                </a:solidFill>
                <a:latin typeface="Segoe UI" panose="020B0502040204020203" pitchFamily="34" charset="0"/>
                <a:cs typeface="Segoe UI" panose="020B0502040204020203" pitchFamily="34" charset="0"/>
              </a:endParaRPr>
            </a:p>
          </p:txBody>
        </p:sp>
        <p:grpSp>
          <p:nvGrpSpPr>
            <p:cNvPr id="11" name="Group 10"/>
            <p:cNvGrpSpPr>
              <a:grpSpLocks noChangeAspect="1"/>
            </p:cNvGrpSpPr>
            <p:nvPr/>
          </p:nvGrpSpPr>
          <p:grpSpPr>
            <a:xfrm>
              <a:off x="6646730" y="4159856"/>
              <a:ext cx="793145" cy="790003"/>
              <a:chOff x="7296944" y="5021262"/>
              <a:chExt cx="801688" cy="798513"/>
            </a:xfrm>
          </p:grpSpPr>
          <p:sp>
            <p:nvSpPr>
              <p:cNvPr id="12" name="Rectangle 1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3" name="Freeform 5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4" name="Freeform 5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5" name="Freeform 5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6" name="Freeform 5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7" name="Freeform 5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8" name="Freeform 5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19" name="Freeform 5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0" name="Freeform 5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1" name="Freeform 6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2" name="Freeform 6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3" name="Freeform 6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4" name="Freeform 6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5" name="Freeform 6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6" name="Freeform 6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sp>
            <p:nvSpPr>
              <p:cNvPr id="27" name="Freeform 6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a:lstStyle>
              <a:p>
                <a:pPr defTabSz="914400"/>
                <a:endParaRPr lang="en-US" sz="1800">
                  <a:solidFill>
                    <a:srgbClr val="000000"/>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01195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C335A-B24B-42D7-AB13-7AC1A55B3FFD}"/>
              </a:ext>
            </a:extLst>
          </p:cNvPr>
          <p:cNvPicPr>
            <a:picLocks noChangeAspect="1"/>
          </p:cNvPicPr>
          <p:nvPr/>
        </p:nvPicPr>
        <p:blipFill>
          <a:blip r:embed="rId3"/>
          <a:stretch>
            <a:fillRect/>
          </a:stretch>
        </p:blipFill>
        <p:spPr>
          <a:xfrm>
            <a:off x="0" y="114727"/>
            <a:ext cx="12192000" cy="6628545"/>
          </a:xfrm>
          <a:prstGeom prst="rect">
            <a:avLst/>
          </a:prstGeom>
        </p:spPr>
      </p:pic>
    </p:spTree>
    <p:extLst>
      <p:ext uri="{BB962C8B-B14F-4D97-AF65-F5344CB8AC3E}">
        <p14:creationId xmlns:p14="http://schemas.microsoft.com/office/powerpoint/2010/main" val="1406620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 web app’s application and authentication settings</a:t>
            </a:r>
          </a:p>
        </p:txBody>
      </p:sp>
      <p:sp>
        <p:nvSpPr>
          <p:cNvPr id="4" name="Content Placeholder 2"/>
          <p:cNvSpPr txBox="1">
            <a:spLocks/>
          </p:cNvSpPr>
          <p:nvPr/>
        </p:nvSpPr>
        <p:spPr>
          <a:xfrm>
            <a:off x="609600" y="1021215"/>
            <a:ext cx="488693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200" kern="0">
                <a:solidFill>
                  <a:srgbClr val="000000"/>
                </a:solidFill>
              </a:rPr>
              <a:t>Framework versions</a:t>
            </a:r>
          </a:p>
          <a:p>
            <a:pPr lvl="0"/>
            <a:r>
              <a:rPr lang="en-US" sz="2200" kern="0">
                <a:solidFill>
                  <a:srgbClr val="000000"/>
                </a:solidFill>
              </a:rPr>
              <a:t>Platform and Web sockets</a:t>
            </a:r>
          </a:p>
          <a:p>
            <a:pPr lvl="0"/>
            <a:r>
              <a:rPr lang="en-US" sz="2200" kern="0">
                <a:solidFill>
                  <a:srgbClr val="000000"/>
                </a:solidFill>
              </a:rPr>
              <a:t>Always On</a:t>
            </a:r>
          </a:p>
          <a:p>
            <a:pPr lvl="0"/>
            <a:r>
              <a:rPr lang="en-US" sz="2200" kern="0">
                <a:solidFill>
                  <a:srgbClr val="000000"/>
                </a:solidFill>
              </a:rPr>
              <a:t>Managed Pipeline Version</a:t>
            </a:r>
          </a:p>
          <a:p>
            <a:pPr lvl="0"/>
            <a:r>
              <a:rPr lang="en-US" sz="2200" kern="0">
                <a:solidFill>
                  <a:srgbClr val="000000"/>
                </a:solidFill>
              </a:rPr>
              <a:t>ARR Affinity</a:t>
            </a:r>
          </a:p>
          <a:p>
            <a:pPr lvl="0"/>
            <a:r>
              <a:rPr lang="en-US" sz="2200" kern="0">
                <a:solidFill>
                  <a:srgbClr val="000000"/>
                </a:solidFill>
              </a:rPr>
              <a:t>Auto Swap</a:t>
            </a:r>
          </a:p>
          <a:p>
            <a:pPr lvl="0"/>
            <a:r>
              <a:rPr lang="en-US" sz="2200" kern="0">
                <a:solidFill>
                  <a:srgbClr val="000000"/>
                </a:solidFill>
              </a:rPr>
              <a:t>Debugging</a:t>
            </a:r>
          </a:p>
          <a:p>
            <a:pPr lvl="0"/>
            <a:r>
              <a:rPr lang="en-US" sz="2200" kern="0">
                <a:solidFill>
                  <a:srgbClr val="000000"/>
                </a:solidFill>
              </a:rPr>
              <a:t>Certificates, Domain Names, and SSL Bindings</a:t>
            </a:r>
          </a:p>
          <a:p>
            <a:pPr lvl="0"/>
            <a:r>
              <a:rPr lang="en-US" sz="2200" kern="0">
                <a:solidFill>
                  <a:srgbClr val="000000"/>
                </a:solidFill>
              </a:rPr>
              <a:t>App Settings</a:t>
            </a:r>
          </a:p>
          <a:p>
            <a:pPr lvl="0"/>
            <a:r>
              <a:rPr lang="en-US" sz="2200" kern="0">
                <a:solidFill>
                  <a:srgbClr val="000000"/>
                </a:solidFill>
              </a:rPr>
              <a:t>Connection Strings</a:t>
            </a:r>
          </a:p>
          <a:p>
            <a:pPr lvl="0"/>
            <a:r>
              <a:rPr lang="en-US" sz="2200" kern="0">
                <a:solidFill>
                  <a:srgbClr val="000000"/>
                </a:solidFill>
              </a:rPr>
              <a:t>Default Documents</a:t>
            </a:r>
          </a:p>
          <a:p>
            <a:pPr lvl="0"/>
            <a:r>
              <a:rPr lang="en-US" sz="2200" kern="0">
                <a:solidFill>
                  <a:srgbClr val="000000"/>
                </a:solidFill>
              </a:rPr>
              <a:t>Diagnostic logs</a:t>
            </a:r>
          </a:p>
          <a:p>
            <a:pPr lvl="0"/>
            <a:r>
              <a:rPr lang="en-US" sz="2200" kern="0">
                <a:solidFill>
                  <a:srgbClr val="000000"/>
                </a:solidFill>
              </a:rPr>
              <a:t>Authentication and Authorization</a:t>
            </a:r>
          </a:p>
          <a:p>
            <a:pPr lvl="0"/>
            <a:endParaRPr lang="en-US" sz="2200" kern="0">
              <a:solidFill>
                <a:srgbClr val="000000"/>
              </a:solidFill>
            </a:endParaRPr>
          </a:p>
        </p:txBody>
      </p:sp>
      <p:pic>
        <p:nvPicPr>
          <p:cNvPr id="5" name="Picture 4" descr="Screenshot of the General settings. The settings displayed are: .Net Framework version - v4.6, PHP version - 5.4, Java version – off, Python version – off, Platform – 32 Bit, Web sockets – off, Always on – Off, Managed Pipeline Version – Integrated.&#10;&#10;"/>
          <p:cNvPicPr>
            <a:picLocks noChangeAspect="1"/>
          </p:cNvPicPr>
          <p:nvPr/>
        </p:nvPicPr>
        <p:blipFill>
          <a:blip r:embed="rId3"/>
          <a:stretch>
            <a:fillRect/>
          </a:stretch>
        </p:blipFill>
        <p:spPr>
          <a:xfrm>
            <a:off x="6649564" y="1021216"/>
            <a:ext cx="3767123" cy="5539887"/>
          </a:xfrm>
          <a:prstGeom prst="rect">
            <a:avLst/>
          </a:prstGeom>
        </p:spPr>
      </p:pic>
    </p:spTree>
    <p:extLst>
      <p:ext uri="{BB962C8B-B14F-4D97-AF65-F5344CB8AC3E}">
        <p14:creationId xmlns:p14="http://schemas.microsoft.com/office/powerpoint/2010/main" val="1815051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0546-109D-43A9-B196-7D692CC91B9C}"/>
              </a:ext>
            </a:extLst>
          </p:cNvPr>
          <p:cNvSpPr>
            <a:spLocks noGrp="1"/>
          </p:cNvSpPr>
          <p:nvPr>
            <p:ph type="title"/>
          </p:nvPr>
        </p:nvSpPr>
        <p:spPr/>
        <p:txBody>
          <a:bodyPr/>
          <a:lstStyle/>
          <a:p>
            <a:r>
              <a:rPr lang="en-US"/>
              <a:t>App Settings and Connection Strings</a:t>
            </a:r>
          </a:p>
        </p:txBody>
      </p:sp>
      <p:sp>
        <p:nvSpPr>
          <p:cNvPr id="4" name="Content Placeholder 2">
            <a:extLst>
              <a:ext uri="{FF2B5EF4-FFF2-40B4-BE49-F238E27FC236}">
                <a16:creationId xmlns:a16="http://schemas.microsoft.com/office/drawing/2014/main" id="{D2AF82F1-9CAF-4C36-9E47-6FA4084BFB1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Application settings and connection strings can be managed in the portal</a:t>
            </a:r>
          </a:p>
          <a:p>
            <a:pPr lvl="1"/>
            <a:r>
              <a:rPr lang="en-US" sz="2000" kern="0">
                <a:solidFill>
                  <a:srgbClr val="000000"/>
                </a:solidFill>
              </a:rPr>
              <a:t>Connection strings are hidden by default</a:t>
            </a:r>
          </a:p>
        </p:txBody>
      </p:sp>
      <p:pic>
        <p:nvPicPr>
          <p:cNvPr id="5" name="Picture 4" descr="The screenshot shows the app settings and connection strings sections in the Azure Web App configuration page.">
            <a:extLst>
              <a:ext uri="{FF2B5EF4-FFF2-40B4-BE49-F238E27FC236}">
                <a16:creationId xmlns:a16="http://schemas.microsoft.com/office/drawing/2014/main" id="{7690777F-55E0-4A6C-AF37-D7F2E90B325B}"/>
              </a:ext>
            </a:extLst>
          </p:cNvPr>
          <p:cNvPicPr>
            <a:picLocks noChangeAspect="1"/>
          </p:cNvPicPr>
          <p:nvPr/>
        </p:nvPicPr>
        <p:blipFill>
          <a:blip r:embed="rId3"/>
          <a:stretch>
            <a:fillRect/>
          </a:stretch>
        </p:blipFill>
        <p:spPr>
          <a:xfrm>
            <a:off x="2757441" y="2510971"/>
            <a:ext cx="6569850" cy="3657600"/>
          </a:xfrm>
          <a:prstGeom prst="rect">
            <a:avLst/>
          </a:prstGeom>
        </p:spPr>
      </p:pic>
    </p:spTree>
    <p:extLst>
      <p:ext uri="{BB962C8B-B14F-4D97-AF65-F5344CB8AC3E}">
        <p14:creationId xmlns:p14="http://schemas.microsoft.com/office/powerpoint/2010/main" val="6585332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090D-B5D3-4120-8528-86D78DA1430C}"/>
              </a:ext>
            </a:extLst>
          </p:cNvPr>
          <p:cNvSpPr>
            <a:spLocks noGrp="1"/>
          </p:cNvSpPr>
          <p:nvPr>
            <p:ph type="title"/>
          </p:nvPr>
        </p:nvSpPr>
        <p:spPr/>
        <p:txBody>
          <a:bodyPr/>
          <a:lstStyle/>
          <a:p>
            <a:r>
              <a:rPr lang="en-US"/>
              <a:t>Demonstration: Managing Application Settings</a:t>
            </a:r>
          </a:p>
        </p:txBody>
      </p:sp>
      <p:sp>
        <p:nvSpPr>
          <p:cNvPr id="4" name="Content Placeholder 2">
            <a:extLst>
              <a:ext uri="{FF2B5EF4-FFF2-40B4-BE49-F238E27FC236}">
                <a16:creationId xmlns:a16="http://schemas.microsoft.com/office/drawing/2014/main" id="{4A5EE9B6-0859-4D94-BC48-E775F2DBEE1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Manage connection strings for a Web App</a:t>
            </a:r>
          </a:p>
          <a:p>
            <a:pPr lvl="1"/>
            <a:r>
              <a:rPr lang="en-US" kern="0">
                <a:solidFill>
                  <a:srgbClr val="000000"/>
                </a:solidFill>
              </a:rPr>
              <a:t>Manage app settings for a Web App</a:t>
            </a:r>
          </a:p>
        </p:txBody>
      </p:sp>
    </p:spTree>
    <p:extLst>
      <p:ext uri="{BB962C8B-B14F-4D97-AF65-F5344CB8AC3E}">
        <p14:creationId xmlns:p14="http://schemas.microsoft.com/office/powerpoint/2010/main" val="3349112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a:t>Deployment Slots</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type="body" sz="quarter" idx="13"/>
          </p:nvPr>
        </p:nvSpPr>
        <p:spPr/>
        <p:txBody>
          <a:bodyPr/>
          <a:lstStyle/>
          <a:p>
            <a:r>
              <a:rPr lang="en-US"/>
              <a:t>Deployment Slots are live apps with their own hostnames</a:t>
            </a:r>
          </a:p>
          <a:p>
            <a:pPr lvl="1"/>
            <a:r>
              <a:rPr lang="en-US"/>
              <a:t>Only available for Standard or Premium App Service plans</a:t>
            </a:r>
          </a:p>
          <a:p>
            <a:pPr lvl="1"/>
            <a:r>
              <a:rPr lang="en-US"/>
              <a:t>Number of slots available depend on App Service Plan</a:t>
            </a:r>
          </a:p>
          <a:p>
            <a:r>
              <a:rPr lang="en-US"/>
              <a:t>App content and configurations can be swapped between two deployment slots</a:t>
            </a:r>
          </a:p>
          <a:p>
            <a:pPr lvl="1"/>
            <a:r>
              <a:rPr lang="en-US"/>
              <a:t>Not all settings and configurations are swapped</a:t>
            </a:r>
          </a:p>
          <a:p>
            <a:pPr lvl="1"/>
            <a:r>
              <a:rPr lang="en-US"/>
              <a:t>Some settings can be marked to not swap</a:t>
            </a:r>
          </a:p>
          <a:p>
            <a:r>
              <a:rPr lang="en-US"/>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4294967295"/>
            <p:extLst>
              <p:ext uri="{D42A27DB-BD31-4B8C-83A1-F6EECF244321}">
                <p14:modId xmlns:p14="http://schemas.microsoft.com/office/powerpoint/2010/main" val="1001178783"/>
              </p:ext>
            </p:extLst>
          </p:nvPr>
        </p:nvGraphicFramePr>
        <p:xfrm>
          <a:off x="1971885" y="2225675"/>
          <a:ext cx="8029576" cy="2727246"/>
        </p:xfrm>
        <a:graphic>
          <a:graphicData uri="http://schemas.openxmlformats.org/drawingml/2006/table">
            <a:tbl>
              <a:tblPr firstRow="1" bandRow="1">
                <a:tableStyleId>{21E4AEA4-8DFA-4A89-87EB-49C32662AFE0}</a:tableStyleId>
              </a:tblPr>
              <a:tblGrid>
                <a:gridCol w="4014788">
                  <a:extLst>
                    <a:ext uri="{9D8B030D-6E8A-4147-A177-3AD203B41FA5}">
                      <a16:colId xmlns:a16="http://schemas.microsoft.com/office/drawing/2014/main" val="205592187"/>
                    </a:ext>
                  </a:extLst>
                </a:gridCol>
                <a:gridCol w="4014788">
                  <a:extLst>
                    <a:ext uri="{9D8B030D-6E8A-4147-A177-3AD203B41FA5}">
                      <a16:colId xmlns:a16="http://schemas.microsoft.com/office/drawing/2014/main" val="2062387511"/>
                    </a:ext>
                  </a:extLst>
                </a:gridCol>
              </a:tblGrid>
              <a:tr h="383302">
                <a:tc>
                  <a:txBody>
                    <a:bodyPr/>
                    <a:lstStyle/>
                    <a:p>
                      <a:r>
                        <a:rPr lang="en-US" sz="1500">
                          <a:latin typeface="Segoe UI" panose="020B0502040204020203" pitchFamily="34" charset="0"/>
                        </a:rPr>
                        <a:t>Swapped</a:t>
                      </a:r>
                    </a:p>
                  </a:txBody>
                  <a:tcPr marL="68580" marR="68580" marT="34290" marB="34290"/>
                </a:tc>
                <a:tc>
                  <a:txBody>
                    <a:bodyPr/>
                    <a:lstStyle/>
                    <a:p>
                      <a:r>
                        <a:rPr lang="en-US" sz="1500">
                          <a:latin typeface="Segoe UI" panose="020B0502040204020203" pitchFamily="34" charset="0"/>
                        </a:rPr>
                        <a:t>Not Swapped</a:t>
                      </a:r>
                    </a:p>
                  </a:txBody>
                  <a:tcPr marL="68580" marR="68580" marT="34290" marB="34290"/>
                </a:tc>
                <a:extLst>
                  <a:ext uri="{0D108BD9-81ED-4DB2-BD59-A6C34878D82A}">
                    <a16:rowId xmlns:a16="http://schemas.microsoft.com/office/drawing/2014/main" val="1054934108"/>
                  </a:ext>
                </a:extLst>
              </a:tr>
              <a:tr h="525780">
                <a:tc>
                  <a:txBody>
                    <a:bodyPr/>
                    <a:lstStyle/>
                    <a:p>
                      <a:r>
                        <a:rPr lang="en-US" sz="1500">
                          <a:latin typeface="Segoe UI" panose="020B0502040204020203" pitchFamily="34" charset="0"/>
                        </a:rPr>
                        <a:t>App Settings – can be configured to not swap</a:t>
                      </a:r>
                    </a:p>
                  </a:txBody>
                  <a:tcPr marL="68580" marR="68580" marT="34290" marB="34290"/>
                </a:tc>
                <a:tc>
                  <a:txBody>
                    <a:bodyPr/>
                    <a:lstStyle/>
                    <a:p>
                      <a:r>
                        <a:rPr lang="en-US" sz="1500">
                          <a:latin typeface="Segoe UI" panose="020B0502040204020203" pitchFamily="34" charset="0"/>
                        </a:rPr>
                        <a:t>Custom Domain Names</a:t>
                      </a:r>
                    </a:p>
                  </a:txBody>
                  <a:tcPr marL="68580" marR="68580" marT="34290" marB="34290"/>
                </a:tc>
                <a:extLst>
                  <a:ext uri="{0D108BD9-81ED-4DB2-BD59-A6C34878D82A}">
                    <a16:rowId xmlns:a16="http://schemas.microsoft.com/office/drawing/2014/main" val="259655956"/>
                  </a:ext>
                </a:extLst>
              </a:tr>
              <a:tr h="525780">
                <a:tc>
                  <a:txBody>
                    <a:bodyPr/>
                    <a:lstStyle/>
                    <a:p>
                      <a:r>
                        <a:rPr lang="en-US" sz="1500">
                          <a:latin typeface="Segoe UI" panose="020B0502040204020203" pitchFamily="34" charset="0"/>
                        </a:rPr>
                        <a:t>Connection Strings – can be configured to not swap</a:t>
                      </a:r>
                    </a:p>
                  </a:txBody>
                  <a:tcPr marL="68580" marR="68580" marT="34290" marB="34290"/>
                </a:tc>
                <a:tc>
                  <a:txBody>
                    <a:bodyPr/>
                    <a:lstStyle/>
                    <a:p>
                      <a:r>
                        <a:rPr lang="en-US" sz="1500">
                          <a:latin typeface="Segoe UI" panose="020B0502040204020203" pitchFamily="34" charset="0"/>
                        </a:rPr>
                        <a:t>SSL certificates and bindings</a:t>
                      </a:r>
                    </a:p>
                  </a:txBody>
                  <a:tcPr marL="68580" marR="68580" marT="34290" marB="34290"/>
                </a:tc>
                <a:extLst>
                  <a:ext uri="{0D108BD9-81ED-4DB2-BD59-A6C34878D82A}">
                    <a16:rowId xmlns:a16="http://schemas.microsoft.com/office/drawing/2014/main" val="2433537931"/>
                  </a:ext>
                </a:extLst>
              </a:tr>
              <a:tr h="525780">
                <a:tc>
                  <a:txBody>
                    <a:bodyPr/>
                    <a:lstStyle/>
                    <a:p>
                      <a:r>
                        <a:rPr lang="en-US" sz="1500">
                          <a:latin typeface="Segoe UI" panose="020B0502040204020203" pitchFamily="34" charset="0"/>
                        </a:rPr>
                        <a:t>General settings</a:t>
                      </a:r>
                    </a:p>
                  </a:txBody>
                  <a:tcPr marL="68580" marR="68580" marT="34290" marB="34290"/>
                </a:tc>
                <a:tc>
                  <a:txBody>
                    <a:bodyPr/>
                    <a:lstStyle/>
                    <a:p>
                      <a:r>
                        <a:rPr lang="en-US" sz="1500">
                          <a:latin typeface="Segoe UI" panose="020B0502040204020203" pitchFamily="34" charset="0"/>
                        </a:rPr>
                        <a:t>Scale settings (only production slots are scalable)</a:t>
                      </a:r>
                    </a:p>
                  </a:txBody>
                  <a:tcPr marL="68580" marR="68580" marT="34290" marB="34290"/>
                </a:tc>
                <a:extLst>
                  <a:ext uri="{0D108BD9-81ED-4DB2-BD59-A6C34878D82A}">
                    <a16:rowId xmlns:a16="http://schemas.microsoft.com/office/drawing/2014/main" val="1498419463"/>
                  </a:ext>
                </a:extLst>
              </a:tr>
              <a:tr h="383302">
                <a:tc>
                  <a:txBody>
                    <a:bodyPr/>
                    <a:lstStyle/>
                    <a:p>
                      <a:r>
                        <a:rPr lang="en-US" sz="1500">
                          <a:latin typeface="Segoe UI" panose="020B0502040204020203" pitchFamily="34" charset="0"/>
                        </a:rPr>
                        <a:t>Handler mappings</a:t>
                      </a:r>
                    </a:p>
                  </a:txBody>
                  <a:tcPr marL="68580" marR="68580" marT="34290" marB="34290"/>
                </a:tc>
                <a:tc>
                  <a:txBody>
                    <a:bodyPr/>
                    <a:lstStyle/>
                    <a:p>
                      <a:r>
                        <a:rPr lang="en-US" sz="1500">
                          <a:latin typeface="Segoe UI" panose="020B0502040204020203" pitchFamily="34" charset="0"/>
                        </a:rPr>
                        <a:t>Publishing endpoints</a:t>
                      </a:r>
                    </a:p>
                  </a:txBody>
                  <a:tcPr marL="68580" marR="68580" marT="34290" marB="34290"/>
                </a:tc>
                <a:extLst>
                  <a:ext uri="{0D108BD9-81ED-4DB2-BD59-A6C34878D82A}">
                    <a16:rowId xmlns:a16="http://schemas.microsoft.com/office/drawing/2014/main" val="820869244"/>
                  </a:ext>
                </a:extLst>
              </a:tr>
              <a:tr h="383302">
                <a:tc>
                  <a:txBody>
                    <a:bodyPr/>
                    <a:lstStyle/>
                    <a:p>
                      <a:r>
                        <a:rPr lang="en-US" sz="1500">
                          <a:latin typeface="Segoe UI" panose="020B0502040204020203" pitchFamily="34" charset="0"/>
                        </a:rPr>
                        <a:t>Diagnostic logs settings</a:t>
                      </a:r>
                    </a:p>
                  </a:txBody>
                  <a:tcPr marL="68580" marR="68580" marT="34290" marB="34290"/>
                </a:tc>
                <a:tc>
                  <a:txBody>
                    <a:bodyPr/>
                    <a:lstStyle/>
                    <a:p>
                      <a:endParaRPr lang="en-US" sz="1500">
                        <a:latin typeface="Segoe UI" panose="020B0502040204020203" pitchFamily="34" charset="0"/>
                      </a:endParaRPr>
                    </a:p>
                  </a:txBody>
                  <a:tcPr marL="68580" marR="68580" marT="34290" marB="34290"/>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a:t>Backup Apps </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sz="quarter" idx="13"/>
          </p:nvPr>
        </p:nvSpPr>
        <p:spPr/>
        <p:txBody>
          <a:bodyPr/>
          <a:lstStyle/>
          <a:p>
            <a:pPr marL="0" indent="0">
              <a:buNone/>
            </a:pPr>
            <a:r>
              <a:rPr lang="en-US">
                <a:solidFill>
                  <a:srgbClr val="000000"/>
                </a:solidFill>
              </a:rPr>
              <a:t>App Service can back up the following information to an Azure storage account and container that you have configured your app to use:</a:t>
            </a:r>
          </a:p>
          <a:p>
            <a:pPr marL="0" indent="0">
              <a:buNone/>
            </a:pPr>
            <a:endParaRPr lang="en-US" sz="2000">
              <a:solidFill>
                <a:srgbClr val="000000"/>
              </a:solidFill>
            </a:endParaRPr>
          </a:p>
          <a:p>
            <a:pPr>
              <a:buFont typeface="Courier New" panose="02070309020205020404" pitchFamily="49" charset="0"/>
              <a:buChar char="o"/>
            </a:pPr>
            <a:r>
              <a:rPr lang="en-US" sz="2400">
                <a:solidFill>
                  <a:srgbClr val="000000"/>
                </a:solidFill>
              </a:rPr>
              <a:t>  App configuration</a:t>
            </a:r>
          </a:p>
          <a:p>
            <a:pPr>
              <a:buFont typeface="Courier New" panose="02070309020205020404" pitchFamily="49" charset="0"/>
              <a:buChar char="o"/>
            </a:pPr>
            <a:r>
              <a:rPr lang="en-US" sz="2400">
                <a:solidFill>
                  <a:srgbClr val="000000"/>
                </a:solidFill>
              </a:rPr>
              <a:t>  File content</a:t>
            </a:r>
          </a:p>
          <a:p>
            <a:pPr>
              <a:buFont typeface="Courier New" panose="02070309020205020404" pitchFamily="49" charset="0"/>
              <a:buChar char="o"/>
            </a:pPr>
            <a:r>
              <a:rPr lang="en-US" sz="2400">
                <a:solidFill>
                  <a:srgbClr val="000000"/>
                </a:solidFill>
              </a:rPr>
              <a:t>  Database connected to your app</a:t>
            </a:r>
          </a:p>
        </p:txBody>
      </p:sp>
      <p:sp>
        <p:nvSpPr>
          <p:cNvPr id="7" name="Text Placeholder 6">
            <a:extLst>
              <a:ext uri="{FF2B5EF4-FFF2-40B4-BE49-F238E27FC236}">
                <a16:creationId xmlns:a16="http://schemas.microsoft.com/office/drawing/2014/main" id="{05D9D23C-8DF7-4E74-92E2-EF8ABE1E55B7}"/>
              </a:ext>
            </a:extLst>
          </p:cNvPr>
          <p:cNvSpPr>
            <a:spLocks noGrp="1"/>
          </p:cNvSpPr>
          <p:nvPr>
            <p:ph type="body" sz="quarter" idx="4294967295"/>
          </p:nvPr>
        </p:nvSpPr>
        <p:spPr>
          <a:xfrm>
            <a:off x="0" y="6307138"/>
            <a:ext cx="11433175" cy="411162"/>
          </a:xfrm>
        </p:spPr>
        <p:txBody>
          <a:bodyPr>
            <a:normAutofit fontScale="92500" lnSpcReduction="10000"/>
          </a:bodyPr>
          <a:lstStyle/>
          <a:p>
            <a:r>
              <a:rPr lang="en-US">
                <a:hlinkClick r:id="rId3"/>
              </a:rPr>
              <a:t>https://docs.microsoft.com/en-us/azure/app-service/web-sites-backup</a:t>
            </a:r>
            <a:endParaRPr lang="en-US"/>
          </a:p>
          <a:p>
            <a:endParaRPr lang="en-US"/>
          </a:p>
        </p:txBody>
      </p:sp>
      <p:pic>
        <p:nvPicPr>
          <p:cNvPr id="2050" name="Picture 2" descr="Backups page">
            <a:extLst>
              <a:ext uri="{FF2B5EF4-FFF2-40B4-BE49-F238E27FC236}">
                <a16:creationId xmlns:a16="http://schemas.microsoft.com/office/drawing/2014/main" id="{FCEEA96B-661E-4D60-9EC4-42BDA79C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520" y="2026785"/>
            <a:ext cx="2419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5183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application and site diagnostics</a:t>
            </a:r>
          </a:p>
        </p:txBody>
      </p:sp>
      <p:sp>
        <p:nvSpPr>
          <p:cNvPr id="4" name="Content Placeholder 2"/>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Configure the following application logging settings:</a:t>
            </a:r>
          </a:p>
          <a:p>
            <a:pPr marL="365760" lvl="1"/>
            <a:r>
              <a:rPr lang="en-US" kern="0">
                <a:solidFill>
                  <a:srgbClr val="000000"/>
                </a:solidFill>
              </a:rPr>
              <a:t>Log storage location</a:t>
            </a:r>
          </a:p>
          <a:p>
            <a:pPr marL="365760" lvl="1"/>
            <a:r>
              <a:rPr lang="en-US" kern="0">
                <a:solidFill>
                  <a:srgbClr val="000000"/>
                </a:solidFill>
              </a:rPr>
              <a:t>Logging level</a:t>
            </a:r>
          </a:p>
          <a:p>
            <a:pPr marL="365760" lvl="1"/>
            <a:r>
              <a:rPr lang="en-US" kern="0">
                <a:solidFill>
                  <a:srgbClr val="000000"/>
                </a:solidFill>
              </a:rPr>
              <a:t>Retention period</a:t>
            </a:r>
          </a:p>
          <a:p>
            <a:pPr lvl="0"/>
            <a:r>
              <a:rPr lang="en-US" kern="0">
                <a:solidFill>
                  <a:srgbClr val="000000"/>
                </a:solidFill>
              </a:rPr>
              <a:t>Configure the following site diagnostics settings:</a:t>
            </a:r>
          </a:p>
          <a:p>
            <a:pPr marL="365760" lvl="1"/>
            <a:r>
              <a:rPr lang="en-US" kern="0">
                <a:solidFill>
                  <a:srgbClr val="000000"/>
                </a:solidFill>
              </a:rPr>
              <a:t>Web server logging</a:t>
            </a:r>
          </a:p>
          <a:p>
            <a:pPr marL="365760" lvl="1"/>
            <a:r>
              <a:rPr lang="en-US" kern="0">
                <a:solidFill>
                  <a:srgbClr val="000000"/>
                </a:solidFill>
              </a:rPr>
              <a:t>Detailed error messages</a:t>
            </a:r>
          </a:p>
          <a:p>
            <a:pPr marL="365760" lvl="1"/>
            <a:r>
              <a:rPr lang="en-US" kern="0">
                <a:solidFill>
                  <a:srgbClr val="000000"/>
                </a:solidFill>
              </a:rPr>
              <a:t>Failed request tracing</a:t>
            </a:r>
          </a:p>
        </p:txBody>
      </p:sp>
    </p:spTree>
    <p:extLst>
      <p:ext uri="{BB962C8B-B14F-4D97-AF65-F5344CB8AC3E}">
        <p14:creationId xmlns:p14="http://schemas.microsoft.com/office/powerpoint/2010/main" val="90141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Monitoring web apps</a:t>
            </a:r>
          </a:p>
        </p:txBody>
      </p:sp>
      <p:sp>
        <p:nvSpPr>
          <p:cNvPr id="4" name="Content Placeholder 2"/>
          <p:cNvSpPr txBox="1">
            <a:spLocks/>
          </p:cNvSpPr>
          <p:nvPr/>
        </p:nvSpPr>
        <p:spPr>
          <a:xfrm>
            <a:off x="609600" y="1021215"/>
            <a:ext cx="8657617" cy="54176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Access diagnostic logs by using:</a:t>
            </a:r>
          </a:p>
          <a:p>
            <a:pPr marL="365760" lvl="1"/>
            <a:r>
              <a:rPr lang="en-US" kern="0">
                <a:solidFill>
                  <a:srgbClr val="000000"/>
                </a:solidFill>
              </a:rPr>
              <a:t>FTP</a:t>
            </a:r>
          </a:p>
          <a:p>
            <a:pPr marL="365760" lvl="1"/>
            <a:r>
              <a:rPr lang="en-US" kern="0">
                <a:solidFill>
                  <a:srgbClr val="000000"/>
                </a:solidFill>
              </a:rPr>
              <a:t>Azure PowerShell</a:t>
            </a:r>
          </a:p>
          <a:p>
            <a:pPr marL="365760" lvl="1"/>
            <a:r>
              <a:rPr lang="en-US" kern="0">
                <a:solidFill>
                  <a:srgbClr val="000000"/>
                </a:solidFill>
              </a:rPr>
              <a:t>Azure CLI</a:t>
            </a:r>
          </a:p>
          <a:p>
            <a:pPr lvl="0"/>
            <a:r>
              <a:rPr lang="en-US" kern="0">
                <a:solidFill>
                  <a:srgbClr val="000000"/>
                </a:solidFill>
              </a:rPr>
              <a:t>View logs in Visual Studio by using Application Insights</a:t>
            </a:r>
          </a:p>
          <a:p>
            <a:pPr lvl="0"/>
            <a:r>
              <a:rPr lang="en-US" kern="0">
                <a:solidFill>
                  <a:srgbClr val="000000"/>
                </a:solidFill>
              </a:rPr>
              <a:t>Monitor web apps in the Azure portal by:</a:t>
            </a:r>
          </a:p>
          <a:p>
            <a:pPr marL="365760" lvl="1"/>
            <a:r>
              <a:rPr lang="en-US" kern="0">
                <a:solidFill>
                  <a:srgbClr val="000000"/>
                </a:solidFill>
              </a:rPr>
              <a:t>Adding metrics</a:t>
            </a:r>
          </a:p>
          <a:p>
            <a:pPr marL="365760" lvl="1"/>
            <a:r>
              <a:rPr lang="en-US" kern="0">
                <a:solidFill>
                  <a:srgbClr val="000000"/>
                </a:solidFill>
              </a:rPr>
              <a:t>Configuring alerts:</a:t>
            </a:r>
          </a:p>
          <a:p>
            <a:pPr marL="761047" lvl="2"/>
            <a:r>
              <a:rPr lang="en-US" kern="0">
                <a:solidFill>
                  <a:srgbClr val="000000"/>
                </a:solidFill>
              </a:rPr>
              <a:t>Email notifications</a:t>
            </a:r>
          </a:p>
          <a:p>
            <a:pPr marL="761047" lvl="2"/>
            <a:r>
              <a:rPr lang="en-US" kern="0">
                <a:solidFill>
                  <a:srgbClr val="000000"/>
                </a:solidFill>
              </a:rPr>
              <a:t>Webhooks</a:t>
            </a:r>
          </a:p>
          <a:p>
            <a:pPr marL="761047" lvl="2"/>
            <a:r>
              <a:rPr lang="en-US" kern="0">
                <a:solidFill>
                  <a:srgbClr val="000000"/>
                </a:solidFill>
              </a:rPr>
              <a:t>Logic apps</a:t>
            </a:r>
          </a:p>
        </p:txBody>
      </p:sp>
    </p:spTree>
    <p:extLst>
      <p:ext uri="{BB962C8B-B14F-4D97-AF65-F5344CB8AC3E}">
        <p14:creationId xmlns:p14="http://schemas.microsoft.com/office/powerpoint/2010/main" val="1941031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App Service endpoint monitoring</a:t>
            </a:r>
          </a:p>
        </p:txBody>
      </p:sp>
      <p:pic>
        <p:nvPicPr>
          <p:cNvPr id="9" name="Picture 8">
            <a:extLst>
              <a:ext uri="{FF2B5EF4-FFF2-40B4-BE49-F238E27FC236}">
                <a16:creationId xmlns:a16="http://schemas.microsoft.com/office/drawing/2014/main" id="{8142ABCE-F243-4DF9-9584-53B0EC12D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028700"/>
            <a:ext cx="7924800" cy="2400300"/>
          </a:xfrm>
          <a:prstGeom prst="rect">
            <a:avLst/>
          </a:prstGeom>
        </p:spPr>
      </p:pic>
    </p:spTree>
    <p:extLst>
      <p:ext uri="{BB962C8B-B14F-4D97-AF65-F5344CB8AC3E}">
        <p14:creationId xmlns:p14="http://schemas.microsoft.com/office/powerpoint/2010/main" val="3831120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Alerts</a:t>
            </a:r>
          </a:p>
        </p:txBody>
      </p:sp>
      <p:pic>
        <p:nvPicPr>
          <p:cNvPr id="4" name="Picture 3">
            <a:extLst>
              <a:ext uri="{FF2B5EF4-FFF2-40B4-BE49-F238E27FC236}">
                <a16:creationId xmlns:a16="http://schemas.microsoft.com/office/drawing/2014/main" id="{691917C3-2DA7-4CDE-BED5-027473B76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639" y="740663"/>
            <a:ext cx="1718239" cy="5553307"/>
          </a:xfrm>
          <a:prstGeom prst="rect">
            <a:avLst/>
          </a:prstGeom>
        </p:spPr>
      </p:pic>
      <p:sp>
        <p:nvSpPr>
          <p:cNvPr id="5" name="TextBox 4">
            <a:extLst>
              <a:ext uri="{FF2B5EF4-FFF2-40B4-BE49-F238E27FC236}">
                <a16:creationId xmlns:a16="http://schemas.microsoft.com/office/drawing/2014/main" id="{E6A556AC-D2C2-47E7-B1C6-0EC648034568}"/>
              </a:ext>
            </a:extLst>
          </p:cNvPr>
          <p:cNvSpPr txBox="1"/>
          <p:nvPr/>
        </p:nvSpPr>
        <p:spPr>
          <a:xfrm>
            <a:off x="2089080" y="3609782"/>
            <a:ext cx="5540073" cy="1631216"/>
          </a:xfrm>
          <a:prstGeom prst="rect">
            <a:avLst/>
          </a:prstGeom>
          <a:noFill/>
        </p:spPr>
        <p:txBody>
          <a:bodyPr wrap="square" rtlCol="0">
            <a:spAutoFit/>
          </a:bodyPr>
          <a:lstStyle>
            <a:defPPr>
              <a:defRPr lang="en-US"/>
            </a:defPPr>
            <a:lvl1pPr>
              <a:defRPr sz="2000">
                <a:solidFill>
                  <a:srgbClr val="000000"/>
                </a:solidFill>
                <a:latin typeface="segoe-ui_bold"/>
              </a:defRPr>
            </a:lvl1pPr>
          </a:lstStyle>
          <a:p>
            <a:r>
              <a:rPr lang="en-US" sz="2800">
                <a:latin typeface="Segoe UI" panose="020B0502040204020203" pitchFamily="34" charset="0"/>
                <a:cs typeface="Segoe UI" panose="020B0502040204020203" pitchFamily="34" charset="0"/>
              </a:rPr>
              <a:t>Actions:</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send email notifications </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call a webhook</a:t>
            </a:r>
          </a:p>
          <a:p>
            <a:pPr marL="342900" indent="-342900">
              <a:buFont typeface="Arial" panose="020B0604020202020204" pitchFamily="34" charset="0"/>
              <a:buChar char="•"/>
            </a:pPr>
            <a:r>
              <a:rPr lang="en-US" sz="2400">
                <a:latin typeface="Segoe UI" panose="020B0502040204020203" pitchFamily="34" charset="0"/>
                <a:cs typeface="Segoe UI" panose="020B0502040204020203" pitchFamily="34" charset="0"/>
              </a:rPr>
              <a:t>start execution of an Azure runbook </a:t>
            </a:r>
          </a:p>
        </p:txBody>
      </p:sp>
      <p:sp>
        <p:nvSpPr>
          <p:cNvPr id="7" name="TextBox 6">
            <a:extLst>
              <a:ext uri="{FF2B5EF4-FFF2-40B4-BE49-F238E27FC236}">
                <a16:creationId xmlns:a16="http://schemas.microsoft.com/office/drawing/2014/main" id="{96EF0F29-BDEE-47AE-A55C-6E80FF3CFFE1}"/>
              </a:ext>
            </a:extLst>
          </p:cNvPr>
          <p:cNvSpPr txBox="1"/>
          <p:nvPr/>
        </p:nvSpPr>
        <p:spPr>
          <a:xfrm>
            <a:off x="2089079" y="1749670"/>
            <a:ext cx="4777484" cy="1261884"/>
          </a:xfrm>
          <a:prstGeom prst="rect">
            <a:avLst/>
          </a:prstGeom>
          <a:noFill/>
        </p:spPr>
        <p:txBody>
          <a:bodyPr wrap="square" rtlCol="0">
            <a:spAutoFit/>
          </a:bodyPr>
          <a:lstStyle/>
          <a:p>
            <a:r>
              <a:rPr lang="en-US" sz="2800">
                <a:solidFill>
                  <a:srgbClr val="000000"/>
                </a:solidFill>
                <a:latin typeface="Segoe UI" panose="020B0502040204020203" pitchFamily="34" charset="0"/>
                <a:cs typeface="Segoe UI" panose="020B0502040204020203" pitchFamily="34" charset="0"/>
              </a:rPr>
              <a:t>Triggers:</a:t>
            </a:r>
          </a:p>
          <a:p>
            <a:pPr marL="342900" indent="-342900">
              <a:buFont typeface="Arial" panose="020B0604020202020204" pitchFamily="34" charset="0"/>
              <a:buChar char="•"/>
            </a:pPr>
            <a:r>
              <a:rPr lang="en-US" sz="2400">
                <a:solidFill>
                  <a:srgbClr val="000000"/>
                </a:solidFill>
                <a:latin typeface="Segoe UI" panose="020B0502040204020203" pitchFamily="34" charset="0"/>
                <a:cs typeface="Segoe UI" panose="020B0502040204020203" pitchFamily="34" charset="0"/>
              </a:rPr>
              <a:t>Metric values </a:t>
            </a:r>
            <a:endParaRPr lang="en-US" sz="2400" kern="0">
              <a:solidFill>
                <a:srgbClr val="00000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a:solidFill>
                  <a:srgbClr val="000000"/>
                </a:solidFill>
                <a:latin typeface="Segoe UI" panose="020B0502040204020203" pitchFamily="34" charset="0"/>
                <a:cs typeface="Segoe UI" panose="020B0502040204020203" pitchFamily="34" charset="0"/>
              </a:rPr>
              <a:t>Activity log events </a:t>
            </a:r>
            <a:endParaRPr lang="en-US" sz="2400" kern="0">
              <a:solidFill>
                <a:srgbClr val="000000"/>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402111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B69E-01B6-4EEF-ACA5-833599CCB8E5}"/>
              </a:ext>
            </a:extLst>
          </p:cNvPr>
          <p:cNvSpPr>
            <a:spLocks noGrp="1"/>
          </p:cNvSpPr>
          <p:nvPr>
            <p:ph type="ctrTitle" sz="quarter"/>
          </p:nvPr>
        </p:nvSpPr>
        <p:spPr>
          <a:xfrm>
            <a:off x="4724401" y="2022868"/>
            <a:ext cx="5732417" cy="627864"/>
          </a:xfrm>
        </p:spPr>
        <p:txBody>
          <a:bodyPr/>
          <a:lstStyle/>
          <a:p>
            <a:r>
              <a:rPr lang="en-US"/>
              <a:t>Module 1</a:t>
            </a:r>
          </a:p>
        </p:txBody>
      </p:sp>
      <p:sp>
        <p:nvSpPr>
          <p:cNvPr id="3" name="Subtitle 2">
            <a:extLst>
              <a:ext uri="{FF2B5EF4-FFF2-40B4-BE49-F238E27FC236}">
                <a16:creationId xmlns:a16="http://schemas.microsoft.com/office/drawing/2014/main" id="{A54CF4BB-C01B-4E98-881D-EA03D5035F89}"/>
              </a:ext>
            </a:extLst>
          </p:cNvPr>
          <p:cNvSpPr>
            <a:spLocks noGrp="1"/>
          </p:cNvSpPr>
          <p:nvPr>
            <p:ph type="subTitle" sz="quarter" idx="1"/>
          </p:nvPr>
        </p:nvSpPr>
        <p:spPr/>
        <p:txBody>
          <a:bodyPr/>
          <a:lstStyle/>
          <a:p>
            <a:r>
              <a:rPr lang="en-US"/>
              <a:t>Overview of the Microsoft Azure Platform
</a:t>
            </a:r>
          </a:p>
        </p:txBody>
      </p:sp>
    </p:spTree>
    <p:extLst>
      <p:ext uri="{BB962C8B-B14F-4D97-AF65-F5344CB8AC3E}">
        <p14:creationId xmlns:p14="http://schemas.microsoft.com/office/powerpoint/2010/main" val="1138869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A3D68-2895-493D-BA07-06E5BEEF6B48}"/>
              </a:ext>
            </a:extLst>
          </p:cNvPr>
          <p:cNvSpPr>
            <a:spLocks noGrp="1"/>
          </p:cNvSpPr>
          <p:nvPr>
            <p:ph type="ctrTitle" sz="quarter"/>
          </p:nvPr>
        </p:nvSpPr>
        <p:spPr>
          <a:xfrm>
            <a:off x="4724401" y="2022868"/>
            <a:ext cx="5732417" cy="627864"/>
          </a:xfrm>
        </p:spPr>
        <p:txBody>
          <a:bodyPr/>
          <a:lstStyle/>
          <a:p>
            <a:r>
              <a:rPr lang="en-US"/>
              <a:t>Module 4</a:t>
            </a:r>
          </a:p>
        </p:txBody>
      </p:sp>
      <p:sp>
        <p:nvSpPr>
          <p:cNvPr id="3" name="Subtitle 2">
            <a:extLst>
              <a:ext uri="{FF2B5EF4-FFF2-40B4-BE49-F238E27FC236}">
                <a16:creationId xmlns:a16="http://schemas.microsoft.com/office/drawing/2014/main" id="{F44DC191-7E34-49AB-9759-97FEEF020B91}"/>
              </a:ext>
            </a:extLst>
          </p:cNvPr>
          <p:cNvSpPr>
            <a:spLocks noGrp="1"/>
          </p:cNvSpPr>
          <p:nvPr>
            <p:ph type="subTitle" sz="quarter" idx="1"/>
          </p:nvPr>
        </p:nvSpPr>
        <p:spPr/>
        <p:txBody>
          <a:bodyPr/>
          <a:lstStyle/>
          <a:p>
            <a:r>
              <a:rPr lang="it-IT"/>
              <a:t>Storing SQL Data in Azure
</a:t>
            </a:r>
            <a:endParaRPr lang="en-US"/>
          </a:p>
        </p:txBody>
      </p:sp>
    </p:spTree>
    <p:extLst>
      <p:ext uri="{BB962C8B-B14F-4D97-AF65-F5344CB8AC3E}">
        <p14:creationId xmlns:p14="http://schemas.microsoft.com/office/powerpoint/2010/main" val="4257081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sz="3600"/>
              <a:t>Azure Data Services</a:t>
            </a:r>
            <a:endParaRPr lang="en-US"/>
          </a:p>
        </p:txBody>
      </p:sp>
      <p:sp>
        <p:nvSpPr>
          <p:cNvPr id="343" name="Rectangle 342"/>
          <p:cNvSpPr/>
          <p:nvPr/>
        </p:nvSpPr>
        <p:spPr bwMode="auto">
          <a:xfrm>
            <a:off x="6992449" y="4367118"/>
            <a:ext cx="1314531" cy="787128"/>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906268" y="2076396"/>
            <a:ext cx="1314531" cy="3077850"/>
          </a:xfrm>
          <a:prstGeom prst="rect">
            <a:avLst/>
          </a:prstGeom>
          <a:solidFill>
            <a:srgbClr val="0078D7"/>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268328" y="2076396"/>
            <a:ext cx="1314531" cy="3077850"/>
          </a:xfrm>
          <a:prstGeom prst="rect">
            <a:avLst/>
          </a:prstGeom>
          <a:solidFill>
            <a:schemeClr val="accent2"/>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Data Store (small/big/all)</a:t>
            </a:r>
          </a:p>
        </p:txBody>
      </p:sp>
      <p:sp>
        <p:nvSpPr>
          <p:cNvPr id="346" name="Rectangle 345"/>
          <p:cNvSpPr/>
          <p:nvPr/>
        </p:nvSpPr>
        <p:spPr bwMode="auto">
          <a:xfrm>
            <a:off x="5630388" y="2076396"/>
            <a:ext cx="1314531" cy="3077850"/>
          </a:xfrm>
          <a:prstGeom prst="rect">
            <a:avLst/>
          </a:prstGeom>
          <a:solidFill>
            <a:schemeClr val="accent3"/>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a:t>
            </a:r>
            <a:b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and Analytics</a:t>
            </a:r>
          </a:p>
        </p:txBody>
      </p:sp>
      <p:sp>
        <p:nvSpPr>
          <p:cNvPr id="351" name="Rectangle 350"/>
          <p:cNvSpPr/>
          <p:nvPr/>
        </p:nvSpPr>
        <p:spPr>
          <a:xfrm>
            <a:off x="3303808" y="3626712"/>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Event Hub</a:t>
            </a:r>
          </a:p>
        </p:txBody>
      </p:sp>
      <p:sp>
        <p:nvSpPr>
          <p:cNvPr id="352" name="Rectangle 351"/>
          <p:cNvSpPr/>
          <p:nvPr/>
        </p:nvSpPr>
        <p:spPr>
          <a:xfrm>
            <a:off x="6060788" y="3510075"/>
            <a:ext cx="768959" cy="372603"/>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HDInsight </a:t>
            </a:r>
          </a:p>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060788" y="4046155"/>
            <a:ext cx="768959"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839891" y="2579876"/>
            <a:ext cx="747696" cy="285131"/>
          </a:xfrm>
          <a:prstGeom prst="rect">
            <a:avLst/>
          </a:prstGeom>
          <a:noFill/>
        </p:spPr>
        <p:txBody>
          <a:bodyPr wrap="none" lIns="0" tIns="0" rIns="0" bIns="0" rtlCol="0" anchor="ctr">
            <a:noAutofit/>
          </a:bodyPr>
          <a:lstStyle/>
          <a:p>
            <a:pPr algn="ctr" defTabSz="685437">
              <a:lnSpc>
                <a:spcPct val="90000"/>
              </a:lnSpc>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Data Sources</a:t>
            </a:r>
          </a:p>
        </p:txBody>
      </p:sp>
      <p:sp>
        <p:nvSpPr>
          <p:cNvPr id="356" name="TextBox 355"/>
          <p:cNvSpPr txBox="1"/>
          <p:nvPr/>
        </p:nvSpPr>
        <p:spPr>
          <a:xfrm>
            <a:off x="2075017" y="3790781"/>
            <a:ext cx="277447" cy="142565"/>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Apps</a:t>
            </a:r>
          </a:p>
        </p:txBody>
      </p:sp>
      <p:sp>
        <p:nvSpPr>
          <p:cNvPr id="358" name="TextBox 357"/>
          <p:cNvSpPr txBox="1"/>
          <p:nvPr/>
        </p:nvSpPr>
        <p:spPr>
          <a:xfrm>
            <a:off x="1895158" y="4854065"/>
            <a:ext cx="637162" cy="285131"/>
          </a:xfrm>
          <a:prstGeom prst="rect">
            <a:avLst/>
          </a:prstGeom>
          <a:noFill/>
        </p:spPr>
        <p:txBody>
          <a:bodyPr wrap="none" lIns="0" tIns="0" rIns="0" bIns="0" rtlCol="0" anchor="ctr">
            <a:no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Sensors</a:t>
            </a:r>
            <a:br>
              <a:rPr lang="en-US" sz="1029" kern="0" spc="-22">
                <a:solidFill>
                  <a:srgbClr val="0078D7"/>
                </a:solidFill>
                <a:latin typeface="Segoe UI Semilight"/>
                <a:ea typeface="MS PGothic" panose="020B0600070205080204" pitchFamily="34" charset="-128"/>
                <a:cs typeface="Segoe UI Semilight" panose="020B0402040204020203" pitchFamily="34" charset="0"/>
              </a:rPr>
            </a:br>
            <a:r>
              <a:rPr lang="en-US" sz="1029" kern="0" spc="-22">
                <a:solidFill>
                  <a:srgbClr val="0078D7"/>
                </a:solidFill>
                <a:latin typeface="Segoe UI Semilight"/>
                <a:ea typeface="MS PGothic" panose="020B0600070205080204" pitchFamily="34" charset="-128"/>
                <a:cs typeface="Segoe UI Semilight" panose="020B0402040204020203" pitchFamily="34" charset="0"/>
              </a:rPr>
              <a:t>and devices</a:t>
            </a:r>
          </a:p>
        </p:txBody>
      </p:sp>
      <p:sp>
        <p:nvSpPr>
          <p:cNvPr id="359" name="Rectangle 358"/>
          <p:cNvSpPr/>
          <p:nvPr/>
        </p:nvSpPr>
        <p:spPr>
          <a:xfrm>
            <a:off x="1914495" y="5334060"/>
            <a:ext cx="686219" cy="236049"/>
          </a:xfrm>
          <a:prstGeom prst="rect">
            <a:avLst/>
          </a:prstGeom>
        </p:spPr>
        <p:txBody>
          <a:bodyPr wrap="none" lIns="0" tIns="0" rIns="0" bIns="0" anchor="ctr">
            <a:noAutofit/>
          </a:bodyPr>
          <a:lstStyle/>
          <a:p>
            <a:pPr algn="ctr" defTabSz="685594">
              <a:lnSpc>
                <a:spcPct val="90000"/>
              </a:lnSpc>
              <a:defRPr/>
            </a:pPr>
            <a:r>
              <a:rPr lang="en-US" sz="1765" kern="0">
                <a:solidFill>
                  <a:srgbClr val="353535"/>
                </a:solidFill>
                <a:latin typeface="Segoe UI Light"/>
                <a:ea typeface="MS PGothic" panose="020B0600070205080204" pitchFamily="34" charset="-128"/>
                <a:cs typeface="Arial" charset="0"/>
              </a:rPr>
              <a:t>Data</a:t>
            </a:r>
          </a:p>
        </p:txBody>
      </p:sp>
      <p:sp>
        <p:nvSpPr>
          <p:cNvPr id="360" name="Rectangle 359"/>
          <p:cNvSpPr/>
          <p:nvPr/>
        </p:nvSpPr>
        <p:spPr>
          <a:xfrm>
            <a:off x="5133673" y="5316278"/>
            <a:ext cx="1070807" cy="271613"/>
          </a:xfrm>
          <a:prstGeom prst="rect">
            <a:avLst/>
          </a:prstGeom>
        </p:spPr>
        <p:txBody>
          <a:bodyPr wrap="none" lIns="0" tIns="0" rIns="0" bIns="0" anchor="ctr">
            <a:spAutoFit/>
          </a:bodyPr>
          <a:lstStyle/>
          <a:p>
            <a:pPr algn="ctr" defTabSz="532887">
              <a:spcBef>
                <a:spcPct val="0"/>
              </a:spcBef>
              <a:spcAft>
                <a:spcPct val="35000"/>
              </a:spcAft>
              <a:defRPr/>
            </a:pPr>
            <a:r>
              <a:rPr lang="en-US" sz="1765" kern="0">
                <a:solidFill>
                  <a:srgbClr val="353535"/>
                </a:solidFill>
                <a:latin typeface="Segoe UI Light"/>
                <a:ea typeface="MS PGothic" panose="020B0600070205080204" pitchFamily="34" charset="-128"/>
                <a:cs typeface="Arial" charset="0"/>
              </a:rPr>
              <a:t>Intelligence</a:t>
            </a:r>
            <a:endParaRPr lang="en-US" sz="1350" b="1" kern="0" spc="-22">
              <a:solidFill>
                <a:srgbClr val="353535"/>
              </a:solidFill>
              <a:latin typeface="Segoe UI Light"/>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3000385" y="5452083"/>
            <a:ext cx="1747483"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616341" y="5386378"/>
            <a:ext cx="133406" cy="131412"/>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9045991" y="5331572"/>
            <a:ext cx="1102987" cy="241025"/>
          </a:xfrm>
          <a:prstGeom prst="rect">
            <a:avLst/>
          </a:prstGeom>
        </p:spPr>
        <p:txBody>
          <a:bodyPr wrap="none" lIns="0" tIns="0" rIns="0" bIns="0" anchor="ctr">
            <a:noAutofit/>
          </a:bodyPr>
          <a:lstStyle/>
          <a:p>
            <a:pPr algn="ctr" defTabSz="685594">
              <a:lnSpc>
                <a:spcPct val="90000"/>
              </a:lnSpc>
              <a:defRPr/>
            </a:pPr>
            <a:r>
              <a:rPr lang="en-US" sz="1765" kern="0">
                <a:solidFill>
                  <a:srgbClr val="353535"/>
                </a:solidFill>
                <a:latin typeface="Segoe UI Light"/>
                <a:ea typeface="MS PGothic" panose="020B0600070205080204" pitchFamily="34" charset="-128"/>
                <a:cs typeface="Arial" charset="0"/>
              </a:rPr>
              <a:t>Action</a:t>
            </a:r>
          </a:p>
        </p:txBody>
      </p:sp>
      <p:grpSp>
        <p:nvGrpSpPr>
          <p:cNvPr id="374" name="Group 373"/>
          <p:cNvGrpSpPr/>
          <p:nvPr/>
        </p:nvGrpSpPr>
        <p:grpSpPr>
          <a:xfrm>
            <a:off x="2614461" y="2083118"/>
            <a:ext cx="226736" cy="3086502"/>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a:solidFill>
                  <a:srgbClr val="FFFFFF"/>
                </a:solidFill>
                <a:latin typeface="Segoe UI Semilight"/>
                <a:ea typeface="MS PGothic" panose="020B0600070205080204" pitchFamily="34" charset="-128"/>
                <a:cs typeface="Arial" charset="0"/>
              </a:endParaRPr>
            </a:p>
          </p:txBody>
        </p:sp>
        <p:cxnSp>
          <p:nvCxnSpPr>
            <p:cNvPr id="376" name="Straight Connector 375"/>
            <p:cNvCxnSpPr/>
            <p:nvPr/>
          </p:nvCxnSpPr>
          <p:spPr>
            <a:xfrm>
              <a:off x="1776319" y="3284498"/>
              <a:ext cx="308472" cy="0"/>
            </a:xfrm>
            <a:prstGeom prst="line">
              <a:avLst/>
            </a:prstGeom>
            <a:noFill/>
            <a:ln w="12700" cap="flat" cmpd="sng" algn="ctr">
              <a:solidFill>
                <a:schemeClr val="bg1">
                  <a:lumMod val="65000"/>
                </a:schemeClr>
              </a:solidFill>
              <a:prstDash val="solid"/>
              <a:headEnd type="none"/>
              <a:tailEnd type="none"/>
            </a:ln>
            <a:effectLst/>
          </p:spPr>
        </p:cxnSp>
      </p:grpSp>
      <p:grpSp>
        <p:nvGrpSpPr>
          <p:cNvPr id="97" name="Group 96">
            <a:extLst>
              <a:ext uri="{FF2B5EF4-FFF2-40B4-BE49-F238E27FC236}">
                <a16:creationId xmlns:a16="http://schemas.microsoft.com/office/drawing/2014/main" id="{EB3EDC8B-3B02-46E4-9234-8F731CE2E8CD}"/>
              </a:ext>
            </a:extLst>
          </p:cNvPr>
          <p:cNvGrpSpPr/>
          <p:nvPr/>
        </p:nvGrpSpPr>
        <p:grpSpPr>
          <a:xfrm>
            <a:off x="6574753" y="5385381"/>
            <a:ext cx="1748366" cy="133406"/>
            <a:chOff x="7316413" y="6025994"/>
            <a:chExt cx="2377899" cy="181441"/>
          </a:xfrm>
        </p:grpSpPr>
        <p:cxnSp>
          <p:nvCxnSpPr>
            <p:cNvPr id="365" name="Straight Connector 364"/>
            <p:cNvCxnSpPr/>
            <p:nvPr/>
          </p:nvCxnSpPr>
          <p:spPr>
            <a:xfrm>
              <a:off x="7316413" y="6117326"/>
              <a:ext cx="237669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227" y="6027350"/>
              <a:ext cx="181441" cy="178729"/>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08F15936-0791-4B56-A450-FD38C221E13D}"/>
              </a:ext>
            </a:extLst>
          </p:cNvPr>
          <p:cNvGrpSpPr/>
          <p:nvPr/>
        </p:nvGrpSpPr>
        <p:grpSpPr>
          <a:xfrm>
            <a:off x="8347452" y="2083118"/>
            <a:ext cx="384686" cy="3086502"/>
            <a:chOff x="9587665" y="1666769"/>
            <a:chExt cx="523200" cy="4197857"/>
          </a:xfrm>
        </p:grpSpPr>
        <p:sp>
          <p:nvSpPr>
            <p:cNvPr id="377" name="Freeform 376"/>
            <p:cNvSpPr/>
            <p:nvPr/>
          </p:nvSpPr>
          <p:spPr bwMode="auto">
            <a:xfrm flipH="1">
              <a:off x="9587665" y="1666769"/>
              <a:ext cx="123819" cy="419785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a:defRPr/>
              </a:pPr>
              <a:endParaRPr lang="en-US" sz="1325" kern="0">
                <a:solidFill>
                  <a:srgbClr val="FFFFFF"/>
                </a:solidFill>
                <a:latin typeface="Segoe UI"/>
                <a:ea typeface="MS PGothic" panose="020B0600070205080204" pitchFamily="34" charset="-128"/>
                <a:cs typeface="Arial" charset="0"/>
              </a:endParaRPr>
            </a:p>
          </p:txBody>
        </p:sp>
        <p:cxnSp>
          <p:nvCxnSpPr>
            <p:cNvPr id="378" name="Straight Connector 377"/>
            <p:cNvCxnSpPr>
              <a:cxnSpLocks/>
            </p:cNvCxnSpPr>
            <p:nvPr/>
          </p:nvCxnSpPr>
          <p:spPr>
            <a:xfrm flipH="1">
              <a:off x="9587665" y="3765693"/>
              <a:ext cx="523200" cy="0"/>
            </a:xfrm>
            <a:prstGeom prst="line">
              <a:avLst/>
            </a:prstGeom>
            <a:noFill/>
            <a:ln w="12700" cap="flat" cmpd="sng" algn="ctr">
              <a:solidFill>
                <a:schemeClr val="bg1">
                  <a:lumMod val="65000"/>
                </a:schemeClr>
              </a:solidFill>
              <a:prstDash val="solid"/>
              <a:headEnd type="none"/>
              <a:tailEnd type="none"/>
            </a:ln>
            <a:effectLst/>
          </p:spPr>
        </p:cxnSp>
      </p:grpSp>
      <p:sp>
        <p:nvSpPr>
          <p:cNvPr id="379" name="TextBox 378"/>
          <p:cNvSpPr txBox="1"/>
          <p:nvPr/>
        </p:nvSpPr>
        <p:spPr>
          <a:xfrm>
            <a:off x="8663081" y="2722440"/>
            <a:ext cx="542818"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8615389" y="4854063"/>
            <a:ext cx="638203" cy="285078"/>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Automated </a:t>
            </a:r>
            <a:br>
              <a:rPr lang="en-US" sz="1029" kern="0" spc="-22">
                <a:solidFill>
                  <a:srgbClr val="0078D7"/>
                </a:solidFill>
                <a:latin typeface="Segoe UI Semilight"/>
                <a:ea typeface="MS PGothic" panose="020B0600070205080204" pitchFamily="34" charset="-128"/>
                <a:cs typeface="Segoe UI Semilight" panose="020B0402040204020203" pitchFamily="34" charset="0"/>
              </a:rPr>
            </a:br>
            <a:r>
              <a:rPr lang="en-US" sz="1029" kern="0" spc="-22">
                <a:solidFill>
                  <a:srgbClr val="0078D7"/>
                </a:solidFill>
                <a:latin typeface="Segoe UI Semilight"/>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8795854" y="2340912"/>
            <a:ext cx="277273" cy="283234"/>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grpSp>
        <p:nvGrpSpPr>
          <p:cNvPr id="386" name="Group 385"/>
          <p:cNvGrpSpPr/>
          <p:nvPr/>
        </p:nvGrpSpPr>
        <p:grpSpPr>
          <a:xfrm>
            <a:off x="8792723" y="4435963"/>
            <a:ext cx="283536" cy="354421"/>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sp>
        <p:nvSpPr>
          <p:cNvPr id="390" name="TextBox 389"/>
          <p:cNvSpPr txBox="1"/>
          <p:nvPr/>
        </p:nvSpPr>
        <p:spPr>
          <a:xfrm>
            <a:off x="8717894" y="3790780"/>
            <a:ext cx="433195" cy="142540"/>
          </a:xfrm>
          <a:prstGeom prst="rect">
            <a:avLst/>
          </a:prstGeom>
          <a:noFill/>
        </p:spPr>
        <p:txBody>
          <a:bodyPr wrap="square" lIns="0" tIns="0" rIns="0" bIns="0" rtlCol="0">
            <a:spAutoFit/>
          </a:bodyPr>
          <a:lstStyle/>
          <a:p>
            <a:pPr algn="ctr" defTabSz="685437">
              <a:lnSpc>
                <a:spcPct val="90000"/>
              </a:lnSpc>
              <a:spcBef>
                <a:spcPct val="0"/>
              </a:spcBef>
              <a:spcAft>
                <a:spcPts val="441"/>
              </a:spcAft>
              <a:defRPr/>
            </a:pPr>
            <a:r>
              <a:rPr lang="en-US" sz="1029" kern="0" spc="-22">
                <a:solidFill>
                  <a:srgbClr val="0078D7"/>
                </a:solidFill>
                <a:latin typeface="Segoe UI Semilight"/>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8764555" y="3463751"/>
            <a:ext cx="339873" cy="262896"/>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grpSp>
      <p:sp>
        <p:nvSpPr>
          <p:cNvPr id="393" name="Rectangle 392"/>
          <p:cNvSpPr/>
          <p:nvPr/>
        </p:nvSpPr>
        <p:spPr bwMode="auto">
          <a:xfrm>
            <a:off x="9437794" y="3023364"/>
            <a:ext cx="884270" cy="1303819"/>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a:solidFill>
                <a:srgbClr val="FFFFFF"/>
              </a:solidFill>
              <a:latin typeface="Segoe UI Semilight"/>
              <a:ea typeface="Segoe UI" pitchFamily="34" charset="0"/>
              <a:cs typeface="Segoe UI" pitchFamily="34" charset="0"/>
            </a:endParaRPr>
          </a:p>
        </p:txBody>
      </p:sp>
      <p:sp>
        <p:nvSpPr>
          <p:cNvPr id="394" name="TextBox 393"/>
          <p:cNvSpPr txBox="1"/>
          <p:nvPr/>
        </p:nvSpPr>
        <p:spPr>
          <a:xfrm>
            <a:off x="9801841" y="318127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Web</a:t>
            </a:r>
          </a:p>
        </p:txBody>
      </p:sp>
      <p:sp>
        <p:nvSpPr>
          <p:cNvPr id="395" name="TextBox 394"/>
          <p:cNvSpPr txBox="1"/>
          <p:nvPr/>
        </p:nvSpPr>
        <p:spPr>
          <a:xfrm>
            <a:off x="9801841" y="3585267"/>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9801841" y="4017624"/>
            <a:ext cx="347954" cy="135743"/>
          </a:xfrm>
          <a:prstGeom prst="rect">
            <a:avLst/>
          </a:prstGeom>
          <a:noFill/>
        </p:spPr>
        <p:txBody>
          <a:bodyPr wrap="square" lIns="0" tIns="0" rIns="0" bIns="0" rtlCol="0">
            <a:spAutoFit/>
          </a:bodyPr>
          <a:lstStyle/>
          <a:p>
            <a:pPr defTabSz="685437">
              <a:spcBef>
                <a:spcPct val="0"/>
              </a:spcBef>
              <a:spcAft>
                <a:spcPts val="441"/>
              </a:spcAft>
              <a:defRPr/>
            </a:pPr>
            <a:r>
              <a:rPr lang="en-US" sz="882" kern="0">
                <a:solidFill>
                  <a:srgbClr val="353535"/>
                </a:solidFill>
                <a:latin typeface="Segoe UI Semilight"/>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9523127" y="3170398"/>
            <a:ext cx="157337" cy="15733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398" name="Freeform 397"/>
          <p:cNvSpPr>
            <a:spLocks/>
          </p:cNvSpPr>
          <p:nvPr/>
        </p:nvSpPr>
        <p:spPr bwMode="auto">
          <a:xfrm>
            <a:off x="9546440" y="3576622"/>
            <a:ext cx="110003" cy="19766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06" name="Freeform 405"/>
          <p:cNvSpPr/>
          <p:nvPr/>
        </p:nvSpPr>
        <p:spPr bwMode="auto">
          <a:xfrm>
            <a:off x="9503067" y="4013994"/>
            <a:ext cx="208253" cy="117525"/>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fontAlgn="base">
              <a:lnSpc>
                <a:spcPct val="90000"/>
              </a:lnSpc>
              <a:spcBef>
                <a:spcPct val="0"/>
              </a:spcBef>
              <a:spcAft>
                <a:spcPct val="0"/>
              </a:spcAft>
              <a:defRPr/>
            </a:pPr>
            <a:endParaRPr lang="en-US" sz="1765" kern="0">
              <a:solidFill>
                <a:srgbClr val="FFFFFF"/>
              </a:solidFill>
              <a:latin typeface="Segoe UI Semilight"/>
              <a:ea typeface="Segoe UI" pitchFamily="34" charset="0"/>
              <a:cs typeface="Segoe UI" pitchFamily="34" charset="0"/>
            </a:endParaRPr>
          </a:p>
        </p:txBody>
      </p:sp>
      <p:cxnSp>
        <p:nvCxnSpPr>
          <p:cNvPr id="407" name="Straight Connector 406"/>
          <p:cNvCxnSpPr/>
          <p:nvPr/>
        </p:nvCxnSpPr>
        <p:spPr>
          <a:xfrm flipH="1">
            <a:off x="9205510" y="3609747"/>
            <a:ext cx="226736"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677025" y="3182642"/>
            <a:ext cx="934231"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SQL Data </a:t>
            </a:r>
          </a:p>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Warehouse</a:t>
            </a:r>
          </a:p>
        </p:txBody>
      </p:sp>
      <p:sp>
        <p:nvSpPr>
          <p:cNvPr id="412" name="Rectangle 411"/>
          <p:cNvSpPr/>
          <p:nvPr/>
        </p:nvSpPr>
        <p:spPr>
          <a:xfrm>
            <a:off x="3303808" y="3196638"/>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Catalog</a:t>
            </a:r>
          </a:p>
        </p:txBody>
      </p:sp>
      <p:sp>
        <p:nvSpPr>
          <p:cNvPr id="417" name="Rectangle 416"/>
          <p:cNvSpPr/>
          <p:nvPr/>
        </p:nvSpPr>
        <p:spPr>
          <a:xfrm>
            <a:off x="6060788" y="3076477"/>
            <a:ext cx="768959"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5743776" y="3094603"/>
            <a:ext cx="162178" cy="212147"/>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a:ea typeface="MS PGothic" panose="020B0600070205080204" pitchFamily="34" charset="-128"/>
                <a:cs typeface="Arial" charset="0"/>
              </a:endParaRPr>
            </a:p>
          </p:txBody>
        </p:sp>
      </p:grpSp>
      <p:sp>
        <p:nvSpPr>
          <p:cNvPr id="422" name="Rectangle 421"/>
          <p:cNvSpPr/>
          <p:nvPr/>
        </p:nvSpPr>
        <p:spPr>
          <a:xfrm>
            <a:off x="3303808" y="2720238"/>
            <a:ext cx="780170"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Factory </a:t>
            </a:r>
          </a:p>
        </p:txBody>
      </p:sp>
      <p:sp>
        <p:nvSpPr>
          <p:cNvPr id="423" name="Rectangle 422"/>
          <p:cNvSpPr/>
          <p:nvPr/>
        </p:nvSpPr>
        <p:spPr>
          <a:xfrm>
            <a:off x="6060788" y="2626381"/>
            <a:ext cx="768959" cy="2484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677023" y="2805790"/>
            <a:ext cx="816192"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Data Lake</a:t>
            </a:r>
          </a:p>
        </p:txBody>
      </p:sp>
      <p:grpSp>
        <p:nvGrpSpPr>
          <p:cNvPr id="425" name="Group 424"/>
          <p:cNvGrpSpPr/>
          <p:nvPr/>
        </p:nvGrpSpPr>
        <p:grpSpPr>
          <a:xfrm>
            <a:off x="4398354" y="2741780"/>
            <a:ext cx="144675" cy="152100"/>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7428366" y="4785736"/>
            <a:ext cx="743282" cy="124521"/>
          </a:xfrm>
          <a:prstGeom prst="rect">
            <a:avLst/>
          </a:prstGeom>
        </p:spPr>
        <p:txBody>
          <a:bodyPr wrap="square" lIns="0" tIns="0" rIns="0" bIns="0">
            <a:spAutoFit/>
          </a:bodyPr>
          <a:lstStyle/>
          <a:p>
            <a:pPr defTabSz="685594">
              <a:defRPr/>
            </a:pPr>
            <a:r>
              <a:rPr lang="en-US" sz="809" kern="0">
                <a:solidFill>
                  <a:srgbClr val="FFFFFF"/>
                </a:solidFill>
                <a:latin typeface="Segoe UI Semilight"/>
                <a:ea typeface="MS PGothic" panose="020B0600070205080204" pitchFamily="34" charset="-128"/>
                <a:cs typeface="Segoe UI Semilight" panose="020B0402040204020203" pitchFamily="34" charset="0"/>
              </a:rPr>
              <a:t>Power BI</a:t>
            </a:r>
          </a:p>
        </p:txBody>
      </p:sp>
      <p:grpSp>
        <p:nvGrpSpPr>
          <p:cNvPr id="455" name="Group 454"/>
          <p:cNvGrpSpPr/>
          <p:nvPr/>
        </p:nvGrpSpPr>
        <p:grpSpPr>
          <a:xfrm>
            <a:off x="5696937" y="4008692"/>
            <a:ext cx="259212" cy="199122"/>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a:defRPr/>
              </a:pPr>
              <a:endParaRPr lang="en-US" sz="1325">
                <a:solidFill>
                  <a:srgbClr val="FFFFFF"/>
                </a:solidFill>
                <a:latin typeface="Segoe UI"/>
              </a:endParaRPr>
            </a:p>
          </p:txBody>
        </p:sp>
      </p:grpSp>
      <p:sp>
        <p:nvSpPr>
          <p:cNvPr id="462" name="Freeform 461"/>
          <p:cNvSpPr/>
          <p:nvPr/>
        </p:nvSpPr>
        <p:spPr bwMode="auto">
          <a:xfrm>
            <a:off x="3029825" y="3599750"/>
            <a:ext cx="170213" cy="17812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5729693" y="2646641"/>
            <a:ext cx="196439" cy="20788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fontAlgn="base">
              <a:spcBef>
                <a:spcPct val="0"/>
              </a:spcBef>
              <a:spcAft>
                <a:spcPct val="0"/>
              </a:spcAft>
              <a:defRPr/>
            </a:pPr>
            <a:endParaRPr lang="en-US" sz="1765" kern="0">
              <a:solidFill>
                <a:srgbClr val="FFFFFF"/>
              </a:solidFill>
              <a:latin typeface="Segoe UI"/>
              <a:ea typeface="Segoe UI" pitchFamily="34" charset="0"/>
              <a:cs typeface="Segoe UI" pitchFamily="34" charset="0"/>
            </a:endParaRPr>
          </a:p>
        </p:txBody>
      </p:sp>
      <p:grpSp>
        <p:nvGrpSpPr>
          <p:cNvPr id="468" name="Group 467"/>
          <p:cNvGrpSpPr/>
          <p:nvPr/>
        </p:nvGrpSpPr>
        <p:grpSpPr>
          <a:xfrm>
            <a:off x="2021882" y="3328484"/>
            <a:ext cx="383714" cy="392173"/>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a:defRPr/>
              </a:pPr>
              <a:endParaRPr lang="en-US" sz="1325" kern="0">
                <a:solidFill>
                  <a:srgbClr val="FFFFFF"/>
                </a:solidFill>
                <a:latin typeface="Segoe UI Semilight"/>
                <a:ea typeface="MS PGothic" panose="020B0600070205080204" pitchFamily="34" charset="-128"/>
                <a:cs typeface="Arial" charset="0"/>
              </a:endParaRPr>
            </a:p>
          </p:txBody>
        </p:sp>
      </p:grpSp>
      <p:sp>
        <p:nvSpPr>
          <p:cNvPr id="480" name="Freeform 479"/>
          <p:cNvSpPr>
            <a:spLocks noChangeAspect="1"/>
          </p:cNvSpPr>
          <p:nvPr/>
        </p:nvSpPr>
        <p:spPr bwMode="auto">
          <a:xfrm>
            <a:off x="2065045" y="4362223"/>
            <a:ext cx="252512" cy="428161"/>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a:defRPr/>
            </a:pPr>
            <a:endParaRPr lang="en-US" sz="1175" kern="0">
              <a:solidFill>
                <a:srgbClr val="FFFFFF"/>
              </a:solidFill>
              <a:latin typeface="Segoe UI Semilight"/>
              <a:ea typeface="MS PGothic" panose="020B0600070205080204" pitchFamily="34" charset="-128"/>
              <a:cs typeface="Arial" charset="0"/>
            </a:endParaRPr>
          </a:p>
        </p:txBody>
      </p:sp>
      <p:sp>
        <p:nvSpPr>
          <p:cNvPr id="127" name="Rectangle 126"/>
          <p:cNvSpPr/>
          <p:nvPr/>
        </p:nvSpPr>
        <p:spPr bwMode="auto">
          <a:xfrm>
            <a:off x="6992449" y="2076548"/>
            <a:ext cx="1314531" cy="1170041"/>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128" name="Rectangle 127"/>
          <p:cNvSpPr/>
          <p:nvPr/>
        </p:nvSpPr>
        <p:spPr>
          <a:xfrm>
            <a:off x="7428368" y="3015785"/>
            <a:ext cx="741943" cy="124521"/>
          </a:xfrm>
          <a:prstGeom prst="rect">
            <a:avLst/>
          </a:prstGeom>
        </p:spPr>
        <p:txBody>
          <a:bodyPr wrap="square" lIns="0" tIns="0" rIns="0" bIns="0">
            <a:spAutoFit/>
          </a:bodyPr>
          <a:lstStyle/>
          <a:p>
            <a:pPr defTabSz="672097">
              <a:defRPr/>
            </a:pPr>
            <a:r>
              <a:rPr lang="en-US" sz="809" kern="0">
                <a:solidFill>
                  <a:srgbClr val="FFFFFF"/>
                </a:solidFill>
                <a:latin typeface="Segoe UI Semilight"/>
                <a:cs typeface="Segoe UI Semilight" panose="020B0402040204020203" pitchFamily="34" charset="0"/>
              </a:rPr>
              <a:t>Cortana</a:t>
            </a:r>
          </a:p>
        </p:txBody>
      </p:sp>
      <p:grpSp>
        <p:nvGrpSpPr>
          <p:cNvPr id="129" name="Group 128"/>
          <p:cNvGrpSpPr/>
          <p:nvPr/>
        </p:nvGrpSpPr>
        <p:grpSpPr>
          <a:xfrm>
            <a:off x="7108165" y="2969817"/>
            <a:ext cx="216302" cy="216302"/>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a:defRPr/>
              </a:pPr>
              <a:endParaRPr lang="en-US" sz="2646" kern="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069916" y="2384095"/>
            <a:ext cx="292799" cy="187748"/>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03" tIns="33602" rIns="67203" bIns="33602" numCol="1" anchor="t" anchorCtr="0" compatLnSpc="1">
              <a:prstTxWarp prst="textNoShape">
                <a:avLst/>
              </a:prstTxWarp>
              <a:noAutofit/>
            </a:bodyPr>
            <a:lstStyle/>
            <a:p>
              <a:pPr defTabSz="672097">
                <a:defRPr/>
              </a:pPr>
              <a:endParaRPr lang="en-US" sz="1325" kern="0">
                <a:solidFill>
                  <a:srgbClr val="FFFFFF"/>
                </a:solidFill>
                <a:latin typeface="Segoe UI"/>
                <a:cs typeface="Arial" charset="0"/>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72097">
                <a:defRPr/>
              </a:pPr>
              <a:endParaRPr lang="en-US" sz="1325" kern="0">
                <a:solidFill>
                  <a:srgbClr val="FFFFFF"/>
                </a:solidFill>
                <a:latin typeface="Segoe UI"/>
                <a:cs typeface="Arial" charset="0"/>
              </a:endParaRPr>
            </a:p>
          </p:txBody>
        </p:sp>
      </p:grpSp>
      <p:sp>
        <p:nvSpPr>
          <p:cNvPr id="135" name="Freeform 453"/>
          <p:cNvSpPr/>
          <p:nvPr/>
        </p:nvSpPr>
        <p:spPr bwMode="auto">
          <a:xfrm>
            <a:off x="7088437" y="2705172"/>
            <a:ext cx="255759" cy="17385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2" rIns="67203" bIns="33602" numCol="1" spcCol="0" rtlCol="0" fromWordArt="0" anchor="ctr" anchorCtr="0" forceAA="0" compatLnSpc="1">
            <a:prstTxWarp prst="textNoShape">
              <a:avLst/>
            </a:prstTxWarp>
            <a:noAutofit/>
          </a:bodyPr>
          <a:lstStyle/>
          <a:p>
            <a:pPr algn="ctr" defTabSz="685381">
              <a:defRPr/>
            </a:pPr>
            <a:endParaRPr lang="en-US" sz="1765" kern="0">
              <a:solidFill>
                <a:srgbClr val="FFFFFF"/>
              </a:solidFill>
              <a:latin typeface="Segoe UI"/>
              <a:ea typeface="Segoe UI" pitchFamily="34" charset="0"/>
              <a:cs typeface="Segoe UI" pitchFamily="34" charset="0"/>
            </a:endParaRPr>
          </a:p>
        </p:txBody>
      </p:sp>
      <p:sp>
        <p:nvSpPr>
          <p:cNvPr id="136" name="Rectangle 135"/>
          <p:cNvSpPr/>
          <p:nvPr/>
        </p:nvSpPr>
        <p:spPr bwMode="auto">
          <a:xfrm>
            <a:off x="6992449" y="3268997"/>
            <a:ext cx="1314531" cy="1075710"/>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a:spcBef>
                <a:spcPct val="0"/>
              </a:spcBef>
              <a:spcAft>
                <a:spcPct val="35000"/>
              </a:spcAft>
              <a:defRPr/>
            </a:pPr>
            <a:r>
              <a:rPr lang="en-US" sz="882" kern="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Business Scenarios</a:t>
            </a:r>
          </a:p>
        </p:txBody>
      </p:sp>
      <p:sp>
        <p:nvSpPr>
          <p:cNvPr id="138" name="Rectangle 137"/>
          <p:cNvSpPr/>
          <p:nvPr/>
        </p:nvSpPr>
        <p:spPr>
          <a:xfrm>
            <a:off x="7428366" y="3685373"/>
            <a:ext cx="800176" cy="373564"/>
          </a:xfrm>
          <a:prstGeom prst="rect">
            <a:avLst/>
          </a:prstGeom>
        </p:spPr>
        <p:txBody>
          <a:bodyPr wrap="square" lIns="0" tIns="0" rIns="0" bIns="0">
            <a:spAutoFit/>
          </a:bodyPr>
          <a:lstStyle/>
          <a:p>
            <a:pPr defTabSz="685316">
              <a:defRPr/>
            </a:pPr>
            <a:r>
              <a:rPr lang="en-US" sz="809" kern="0" spc="-22">
                <a:solidFill>
                  <a:srgbClr val="FFFFFF"/>
                </a:solidFill>
                <a:latin typeface="Segoe UI Semilight"/>
                <a:cs typeface="Segoe UI Semilight" panose="020B0402040204020203" pitchFamily="34" charset="0"/>
              </a:rPr>
              <a:t>Recommendations,</a:t>
            </a:r>
          </a:p>
          <a:p>
            <a:pPr defTabSz="685316">
              <a:defRPr/>
            </a:pPr>
            <a:r>
              <a:rPr lang="en-US" sz="809" kern="0" spc="-22">
                <a:solidFill>
                  <a:srgbClr val="FFFFFF"/>
                </a:solidFill>
                <a:latin typeface="Segoe UI Semilight"/>
                <a:cs typeface="Segoe UI Semilight" panose="020B0402040204020203" pitchFamily="34" charset="0"/>
              </a:rPr>
              <a:t>customer churn,</a:t>
            </a:r>
          </a:p>
          <a:p>
            <a:pPr defTabSz="685316">
              <a:defRPr/>
            </a:pPr>
            <a:r>
              <a:rPr lang="en-US" sz="809" kern="0" spc="-22">
                <a:solidFill>
                  <a:srgbClr val="FFFFFF"/>
                </a:solidFill>
                <a:latin typeface="Segoe UI Semilight"/>
                <a:cs typeface="Segoe UI Semilight" panose="020B0402040204020203" pitchFamily="34" charset="0"/>
              </a:rPr>
              <a:t>forecasting, etc.</a:t>
            </a:r>
          </a:p>
        </p:txBody>
      </p:sp>
      <p:sp>
        <p:nvSpPr>
          <p:cNvPr id="146" name="Rectangle 145"/>
          <p:cNvSpPr/>
          <p:nvPr/>
        </p:nvSpPr>
        <p:spPr>
          <a:xfrm>
            <a:off x="7428368" y="2667580"/>
            <a:ext cx="741943" cy="249043"/>
          </a:xfrm>
          <a:prstGeom prst="rect">
            <a:avLst/>
          </a:prstGeom>
        </p:spPr>
        <p:txBody>
          <a:bodyPr wrap="square" lIns="0" tIns="0" rIns="0" bIns="0" anchor="ctr">
            <a:spAutoFit/>
          </a:bodyPr>
          <a:lstStyle/>
          <a:p>
            <a:pPr defTabSz="672097">
              <a:defRPr/>
            </a:pPr>
            <a:r>
              <a:rPr lang="en-US" sz="809" kern="0">
                <a:solidFill>
                  <a:srgbClr val="FFFFFF"/>
                </a:solidFill>
                <a:latin typeface="Segoe UI Semilight"/>
                <a:cs typeface="Segoe UI Semilight" panose="020B0402040204020203" pitchFamily="34" charset="0"/>
              </a:rPr>
              <a:t>Bot </a:t>
            </a:r>
            <a:br>
              <a:rPr lang="en-US" sz="809" kern="0">
                <a:solidFill>
                  <a:srgbClr val="FFFFFF"/>
                </a:solidFill>
                <a:latin typeface="Segoe UI Semilight"/>
                <a:cs typeface="Segoe UI Semilight" panose="020B0402040204020203" pitchFamily="34" charset="0"/>
              </a:rPr>
            </a:br>
            <a:r>
              <a:rPr lang="en-US" sz="809" kern="0">
                <a:solidFill>
                  <a:srgbClr val="FFFFFF"/>
                </a:solidFill>
                <a:latin typeface="Segoe UI Semilight"/>
                <a:cs typeface="Segoe UI Semilight" panose="020B0402040204020203" pitchFamily="34" charset="0"/>
              </a:rPr>
              <a:t>Framework</a:t>
            </a:r>
          </a:p>
        </p:txBody>
      </p:sp>
      <p:sp>
        <p:nvSpPr>
          <p:cNvPr id="147" name="Rectangle 146"/>
          <p:cNvSpPr/>
          <p:nvPr/>
        </p:nvSpPr>
        <p:spPr>
          <a:xfrm>
            <a:off x="7428368" y="2353508"/>
            <a:ext cx="741943" cy="249043"/>
          </a:xfrm>
          <a:prstGeom prst="rect">
            <a:avLst/>
          </a:prstGeom>
        </p:spPr>
        <p:txBody>
          <a:bodyPr wrap="square" lIns="0" tIns="0" rIns="0" bIns="0">
            <a:spAutoFit/>
          </a:bodyPr>
          <a:lstStyle/>
          <a:p>
            <a:pPr defTabSz="672097">
              <a:defRPr/>
            </a:pPr>
            <a:r>
              <a:rPr lang="en-US" sz="809" kern="0">
                <a:solidFill>
                  <a:srgbClr val="FFFFFF"/>
                </a:solidFill>
                <a:latin typeface="Segoe UI Semilight"/>
                <a:cs typeface="Segoe UI Semilight" panose="020B0402040204020203" pitchFamily="34" charset="0"/>
              </a:rPr>
              <a:t>Cognitive</a:t>
            </a:r>
            <a:br>
              <a:rPr lang="en-US" sz="809" kern="0">
                <a:solidFill>
                  <a:srgbClr val="FFFFFF"/>
                </a:solidFill>
                <a:latin typeface="Segoe UI Semilight"/>
                <a:cs typeface="Segoe UI Semilight" panose="020B0402040204020203" pitchFamily="34" charset="0"/>
              </a:rPr>
            </a:br>
            <a:r>
              <a:rPr lang="en-US" sz="809" kern="0">
                <a:solidFill>
                  <a:srgbClr val="FFFFFF"/>
                </a:solidFill>
                <a:latin typeface="Segoe UI Semilight"/>
                <a:cs typeface="Segoe UI Semilight" panose="020B0402040204020203" pitchFamily="34" charset="0"/>
              </a:rPr>
              <a:t>Services</a:t>
            </a:r>
          </a:p>
        </p:txBody>
      </p:sp>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967" y="3149931"/>
            <a:ext cx="313820" cy="313820"/>
          </a:xfrm>
          <a:prstGeom prst="rect">
            <a:avLst/>
          </a:prstGeom>
        </p:spPr>
      </p:pic>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986" y="2738202"/>
            <a:ext cx="259376" cy="259376"/>
          </a:xfrm>
          <a:prstGeom prst="rect">
            <a:avLst/>
          </a:prstGeom>
        </p:spPr>
      </p:pic>
      <p:grpSp>
        <p:nvGrpSpPr>
          <p:cNvPr id="98" name="Group 97">
            <a:extLst>
              <a:ext uri="{FF2B5EF4-FFF2-40B4-BE49-F238E27FC236}">
                <a16:creationId xmlns:a16="http://schemas.microsoft.com/office/drawing/2014/main" id="{1A18EBB6-969A-436E-AC6F-22CD10609163}"/>
              </a:ext>
            </a:extLst>
          </p:cNvPr>
          <p:cNvGrpSpPr/>
          <p:nvPr/>
        </p:nvGrpSpPr>
        <p:grpSpPr>
          <a:xfrm>
            <a:off x="4315724" y="3587986"/>
            <a:ext cx="1226827" cy="287902"/>
            <a:chOff x="4104234" y="3713494"/>
            <a:chExt cx="1668570" cy="391566"/>
          </a:xfrm>
        </p:grpSpPr>
        <p:sp>
          <p:nvSpPr>
            <p:cNvPr id="148" name="Rectangle 147"/>
            <p:cNvSpPr/>
            <p:nvPr/>
          </p:nvSpPr>
          <p:spPr>
            <a:xfrm>
              <a:off x="4502185" y="3755390"/>
              <a:ext cx="1270619" cy="294501"/>
            </a:xfrm>
            <a:prstGeom prst="rect">
              <a:avLst/>
            </a:prstGeom>
          </p:spPr>
          <p:txBody>
            <a:bodyPr wrap="square">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Cosmos DB</a:t>
              </a:r>
            </a:p>
          </p:txBody>
        </p:sp>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234" y="3713494"/>
              <a:ext cx="391566" cy="391566"/>
            </a:xfrm>
            <a:prstGeom prst="rect">
              <a:avLst/>
            </a:prstGeom>
          </p:spPr>
        </p:pic>
      </p:grpSp>
      <p:pic>
        <p:nvPicPr>
          <p:cNvPr id="155" name="Picture 154" descr="http://www.algebraixdata.com/wp-content/uploads/2016/09/spark_logo1.png?c82824">
            <a:extLst>
              <a:ext uri="{FF2B5EF4-FFF2-40B4-BE49-F238E27FC236}">
                <a16:creationId xmlns:a16="http://schemas.microsoft.com/office/drawing/2014/main" id="{5098192B-12D3-422F-953F-51ABC0943EC8}"/>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13679" y="3574352"/>
            <a:ext cx="244049" cy="2440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4">
            <a:extLst>
              <a:ext uri="{FF2B5EF4-FFF2-40B4-BE49-F238E27FC236}">
                <a16:creationId xmlns:a16="http://schemas.microsoft.com/office/drawing/2014/main" id="{4F0C2CD8-0562-4FC7-A9D7-059DAE8AA0D1}"/>
              </a:ext>
            </a:extLst>
          </p:cNvPr>
          <p:cNvGrpSpPr>
            <a:grpSpLocks noChangeAspect="1"/>
          </p:cNvGrpSpPr>
          <p:nvPr/>
        </p:nvGrpSpPr>
        <p:grpSpPr bwMode="auto">
          <a:xfrm>
            <a:off x="2053228" y="2219422"/>
            <a:ext cx="280862" cy="337033"/>
            <a:chOff x="3856" y="2127"/>
            <a:chExt cx="125" cy="150"/>
          </a:xfrm>
        </p:grpSpPr>
        <p:sp>
          <p:nvSpPr>
            <p:cNvPr id="12" name="Line 5">
              <a:extLst>
                <a:ext uri="{FF2B5EF4-FFF2-40B4-BE49-F238E27FC236}">
                  <a16:creationId xmlns:a16="http://schemas.microsoft.com/office/drawing/2014/main" id="{DF679969-4A2D-4391-BF14-1864EA7FF217}"/>
                </a:ext>
              </a:extLst>
            </p:cNvPr>
            <p:cNvSpPr>
              <a:spLocks noChangeShapeType="1"/>
            </p:cNvSpPr>
            <p:nvPr/>
          </p:nvSpPr>
          <p:spPr bwMode="auto">
            <a:xfrm flipV="1">
              <a:off x="3856" y="2221"/>
              <a:ext cx="0" cy="56"/>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3" name="Line 6">
              <a:extLst>
                <a:ext uri="{FF2B5EF4-FFF2-40B4-BE49-F238E27FC236}">
                  <a16:creationId xmlns:a16="http://schemas.microsoft.com/office/drawing/2014/main" id="{20A26795-CA46-41EB-A8EA-BF805341D7A5}"/>
                </a:ext>
              </a:extLst>
            </p:cNvPr>
            <p:cNvSpPr>
              <a:spLocks noChangeShapeType="1"/>
            </p:cNvSpPr>
            <p:nvPr/>
          </p:nvSpPr>
          <p:spPr bwMode="auto">
            <a:xfrm flipV="1">
              <a:off x="3898" y="2185"/>
              <a:ext cx="0" cy="92"/>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4" name="Line 7">
              <a:extLst>
                <a:ext uri="{FF2B5EF4-FFF2-40B4-BE49-F238E27FC236}">
                  <a16:creationId xmlns:a16="http://schemas.microsoft.com/office/drawing/2014/main" id="{24585801-51F5-45AF-A566-BF0337A49842}"/>
                </a:ext>
              </a:extLst>
            </p:cNvPr>
            <p:cNvSpPr>
              <a:spLocks noChangeShapeType="1"/>
            </p:cNvSpPr>
            <p:nvPr/>
          </p:nvSpPr>
          <p:spPr bwMode="auto">
            <a:xfrm flipV="1">
              <a:off x="3939" y="2196"/>
              <a:ext cx="0" cy="81"/>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5" name="Line 8">
              <a:extLst>
                <a:ext uri="{FF2B5EF4-FFF2-40B4-BE49-F238E27FC236}">
                  <a16:creationId xmlns:a16="http://schemas.microsoft.com/office/drawing/2014/main" id="{EF6706FC-5643-4910-B7E5-7EB056982B67}"/>
                </a:ext>
              </a:extLst>
            </p:cNvPr>
            <p:cNvSpPr>
              <a:spLocks noChangeShapeType="1"/>
            </p:cNvSpPr>
            <p:nvPr/>
          </p:nvSpPr>
          <p:spPr bwMode="auto">
            <a:xfrm flipV="1">
              <a:off x="3981" y="2157"/>
              <a:ext cx="0" cy="120"/>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6" name="Freeform 9">
              <a:extLst>
                <a:ext uri="{FF2B5EF4-FFF2-40B4-BE49-F238E27FC236}">
                  <a16:creationId xmlns:a16="http://schemas.microsoft.com/office/drawing/2014/main" id="{4133673E-65FD-4903-98AC-61C103B76935}"/>
                </a:ext>
              </a:extLst>
            </p:cNvPr>
            <p:cNvSpPr>
              <a:spLocks/>
            </p:cNvSpPr>
            <p:nvPr/>
          </p:nvSpPr>
          <p:spPr bwMode="auto">
            <a:xfrm>
              <a:off x="3856" y="2141"/>
              <a:ext cx="113" cy="62"/>
            </a:xfrm>
            <a:custGeom>
              <a:avLst/>
              <a:gdLst>
                <a:gd name="T0" fmla="*/ 0 w 113"/>
                <a:gd name="T1" fmla="*/ 62 h 62"/>
                <a:gd name="T2" fmla="*/ 41 w 113"/>
                <a:gd name="T3" fmla="*/ 19 h 62"/>
                <a:gd name="T4" fmla="*/ 83 w 113"/>
                <a:gd name="T5" fmla="*/ 40 h 62"/>
                <a:gd name="T6" fmla="*/ 113 w 113"/>
                <a:gd name="T7" fmla="*/ 0 h 62"/>
              </a:gdLst>
              <a:ahLst/>
              <a:cxnLst>
                <a:cxn ang="0">
                  <a:pos x="T0" y="T1"/>
                </a:cxn>
                <a:cxn ang="0">
                  <a:pos x="T2" y="T3"/>
                </a:cxn>
                <a:cxn ang="0">
                  <a:pos x="T4" y="T5"/>
                </a:cxn>
                <a:cxn ang="0">
                  <a:pos x="T6" y="T7"/>
                </a:cxn>
              </a:cxnLst>
              <a:rect l="0" t="0" r="r" b="b"/>
              <a:pathLst>
                <a:path w="113" h="62">
                  <a:moveTo>
                    <a:pt x="0" y="62"/>
                  </a:moveTo>
                  <a:lnTo>
                    <a:pt x="41" y="19"/>
                  </a:lnTo>
                  <a:lnTo>
                    <a:pt x="83" y="40"/>
                  </a:lnTo>
                  <a:lnTo>
                    <a:pt x="113" y="0"/>
                  </a:lnTo>
                </a:path>
              </a:pathLst>
            </a:custGeom>
            <a:noFill/>
            <a:ln w="15240">
              <a:solidFill>
                <a:schemeClr val="tx1"/>
              </a:solidFill>
            </a:ln>
            <a:extLst>
              <a:ext uri="{909E8E84-426E-40DD-AFC4-6F175D3DCCD1}">
                <a14:hiddenFill xmlns:a14="http://schemas.microsoft.com/office/drawing/2010/main">
                  <a:solidFill>
                    <a:srgbClr val="FFFFFF"/>
                  </a:solidFill>
                </a14:hiddenFill>
              </a:ext>
            </a:extLst>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sp>
          <p:nvSpPr>
            <p:cNvPr id="17" name="Freeform 10">
              <a:extLst>
                <a:ext uri="{FF2B5EF4-FFF2-40B4-BE49-F238E27FC236}">
                  <a16:creationId xmlns:a16="http://schemas.microsoft.com/office/drawing/2014/main" id="{B062782F-2A1F-45BC-86CA-50D29AD27C81}"/>
                </a:ext>
              </a:extLst>
            </p:cNvPr>
            <p:cNvSpPr>
              <a:spLocks/>
            </p:cNvSpPr>
            <p:nvPr/>
          </p:nvSpPr>
          <p:spPr bwMode="auto">
            <a:xfrm>
              <a:off x="3957" y="2127"/>
              <a:ext cx="24" cy="25"/>
            </a:xfrm>
            <a:custGeom>
              <a:avLst/>
              <a:gdLst>
                <a:gd name="T0" fmla="*/ 19 w 24"/>
                <a:gd name="T1" fmla="*/ 25 h 25"/>
                <a:gd name="T2" fmla="*/ 24 w 24"/>
                <a:gd name="T3" fmla="*/ 0 h 25"/>
                <a:gd name="T4" fmla="*/ 0 w 24"/>
                <a:gd name="T5" fmla="*/ 9 h 25"/>
                <a:gd name="T6" fmla="*/ 19 w 24"/>
                <a:gd name="T7" fmla="*/ 25 h 25"/>
              </a:gdLst>
              <a:ahLst/>
              <a:cxnLst>
                <a:cxn ang="0">
                  <a:pos x="T0" y="T1"/>
                </a:cxn>
                <a:cxn ang="0">
                  <a:pos x="T2" y="T3"/>
                </a:cxn>
                <a:cxn ang="0">
                  <a:pos x="T4" y="T5"/>
                </a:cxn>
                <a:cxn ang="0">
                  <a:pos x="T6" y="T7"/>
                </a:cxn>
              </a:cxnLst>
              <a:rect l="0" t="0" r="r" b="b"/>
              <a:pathLst>
                <a:path w="24" h="25">
                  <a:moveTo>
                    <a:pt x="19" y="25"/>
                  </a:moveTo>
                  <a:lnTo>
                    <a:pt x="24" y="0"/>
                  </a:lnTo>
                  <a:lnTo>
                    <a:pt x="0" y="9"/>
                  </a:lnTo>
                  <a:lnTo>
                    <a:pt x="19" y="25"/>
                  </a:lnTo>
                  <a:close/>
                </a:path>
              </a:pathLst>
            </a:custGeom>
            <a:solidFill>
              <a:schemeClr val="tx1"/>
            </a:solidFill>
            <a:ln w="9525">
              <a:noFill/>
              <a:round/>
              <a:headEnd/>
              <a:tailEnd/>
            </a:ln>
          </p:spPr>
          <p:txBody>
            <a:bodyPr vert="horz" wrap="square" lIns="67201" tIns="33600" rIns="67201" bIns="33600" numCol="1" anchor="t" anchorCtr="0" compatLnSpc="1">
              <a:prstTxWarp prst="textNoShape">
                <a:avLst/>
              </a:prstTxWarp>
            </a:bodyPr>
            <a:lstStyle/>
            <a:p>
              <a:pPr defTabSz="685437">
                <a:defRPr/>
              </a:pPr>
              <a:endParaRPr lang="en-US" sz="1325" kern="0">
                <a:solidFill>
                  <a:srgbClr val="333333"/>
                </a:solidFill>
                <a:latin typeface="Segoe UI Semilight"/>
                <a:ea typeface="MS PGothic" panose="020B0600070205080204" pitchFamily="34" charset="-128"/>
                <a:cs typeface="Arial" charset="0"/>
              </a:endParaRPr>
            </a:p>
          </p:txBody>
        </p:sp>
      </p:grpSp>
      <p:grpSp>
        <p:nvGrpSpPr>
          <p:cNvPr id="466" name="Group 27">
            <a:extLst>
              <a:ext uri="{FF2B5EF4-FFF2-40B4-BE49-F238E27FC236}">
                <a16:creationId xmlns:a16="http://schemas.microsoft.com/office/drawing/2014/main" id="{EE5C82E0-8F9E-41B1-BD4C-F39C2CED704B}"/>
              </a:ext>
            </a:extLst>
          </p:cNvPr>
          <p:cNvGrpSpPr>
            <a:grpSpLocks noChangeAspect="1"/>
          </p:cNvGrpSpPr>
          <p:nvPr/>
        </p:nvGrpSpPr>
        <p:grpSpPr bwMode="auto">
          <a:xfrm>
            <a:off x="7080261" y="3740065"/>
            <a:ext cx="272110" cy="264003"/>
            <a:chOff x="4904" y="2372"/>
            <a:chExt cx="235" cy="228"/>
          </a:xfrm>
          <a:solidFill>
            <a:schemeClr val="bg1"/>
          </a:solidFill>
        </p:grpSpPr>
        <p:sp>
          <p:nvSpPr>
            <p:cNvPr id="482" name="Freeform 28">
              <a:extLst>
                <a:ext uri="{FF2B5EF4-FFF2-40B4-BE49-F238E27FC236}">
                  <a16:creationId xmlns:a16="http://schemas.microsoft.com/office/drawing/2014/main" id="{2E1576D0-27CF-4DA4-9147-48DAB18DBF13}"/>
                </a:ext>
              </a:extLst>
            </p:cNvPr>
            <p:cNvSpPr>
              <a:spLocks noEditPoints="1"/>
            </p:cNvSpPr>
            <p:nvPr/>
          </p:nvSpPr>
          <p:spPr bwMode="auto">
            <a:xfrm>
              <a:off x="5037" y="2420"/>
              <a:ext cx="84" cy="84"/>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3" y="0"/>
                    <a:pt x="42" y="10"/>
                    <a:pt x="42" y="21"/>
                  </a:cubicBezTo>
                  <a:cubicBezTo>
                    <a:pt x="42" y="33"/>
                    <a:pt x="33" y="42"/>
                    <a:pt x="21" y="42"/>
                  </a:cubicBezTo>
                  <a:close/>
                  <a:moveTo>
                    <a:pt x="21" y="4"/>
                  </a:moveTo>
                  <a:cubicBezTo>
                    <a:pt x="12" y="4"/>
                    <a:pt x="4" y="12"/>
                    <a:pt x="4" y="21"/>
                  </a:cubicBezTo>
                  <a:cubicBezTo>
                    <a:pt x="4" y="31"/>
                    <a:pt x="12" y="38"/>
                    <a:pt x="21" y="38"/>
                  </a:cubicBezTo>
                  <a:cubicBezTo>
                    <a:pt x="30" y="38"/>
                    <a:pt x="38" y="31"/>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3" name="Freeform 29">
              <a:extLst>
                <a:ext uri="{FF2B5EF4-FFF2-40B4-BE49-F238E27FC236}">
                  <a16:creationId xmlns:a16="http://schemas.microsoft.com/office/drawing/2014/main" id="{42705E25-A088-4552-A063-4D66B1BC90C8}"/>
                </a:ext>
              </a:extLst>
            </p:cNvPr>
            <p:cNvSpPr>
              <a:spLocks noEditPoints="1"/>
            </p:cNvSpPr>
            <p:nvPr/>
          </p:nvSpPr>
          <p:spPr bwMode="auto">
            <a:xfrm>
              <a:off x="4904" y="2372"/>
              <a:ext cx="235" cy="162"/>
            </a:xfrm>
            <a:custGeom>
              <a:avLst/>
              <a:gdLst>
                <a:gd name="T0" fmla="*/ 115 w 117"/>
                <a:gd name="T1" fmla="*/ 81 h 81"/>
                <a:gd name="T2" fmla="*/ 2 w 117"/>
                <a:gd name="T3" fmla="*/ 81 h 81"/>
                <a:gd name="T4" fmla="*/ 0 w 117"/>
                <a:gd name="T5" fmla="*/ 79 h 81"/>
                <a:gd name="T6" fmla="*/ 0 w 117"/>
                <a:gd name="T7" fmla="*/ 2 h 81"/>
                <a:gd name="T8" fmla="*/ 2 w 117"/>
                <a:gd name="T9" fmla="*/ 0 h 81"/>
                <a:gd name="T10" fmla="*/ 115 w 117"/>
                <a:gd name="T11" fmla="*/ 0 h 81"/>
                <a:gd name="T12" fmla="*/ 117 w 117"/>
                <a:gd name="T13" fmla="*/ 2 h 81"/>
                <a:gd name="T14" fmla="*/ 117 w 117"/>
                <a:gd name="T15" fmla="*/ 79 h 81"/>
                <a:gd name="T16" fmla="*/ 115 w 117"/>
                <a:gd name="T17" fmla="*/ 81 h 81"/>
                <a:gd name="T18" fmla="*/ 4 w 117"/>
                <a:gd name="T19" fmla="*/ 77 h 81"/>
                <a:gd name="T20" fmla="*/ 113 w 117"/>
                <a:gd name="T21" fmla="*/ 77 h 81"/>
                <a:gd name="T22" fmla="*/ 113 w 117"/>
                <a:gd name="T23" fmla="*/ 4 h 81"/>
                <a:gd name="T24" fmla="*/ 4 w 117"/>
                <a:gd name="T25" fmla="*/ 4 h 81"/>
                <a:gd name="T26" fmla="*/ 4 w 117"/>
                <a:gd name="T2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1">
                  <a:moveTo>
                    <a:pt x="115" y="81"/>
                  </a:moveTo>
                  <a:cubicBezTo>
                    <a:pt x="2" y="81"/>
                    <a:pt x="2" y="81"/>
                    <a:pt x="2" y="81"/>
                  </a:cubicBezTo>
                  <a:cubicBezTo>
                    <a:pt x="1" y="81"/>
                    <a:pt x="0" y="80"/>
                    <a:pt x="0" y="79"/>
                  </a:cubicBezTo>
                  <a:cubicBezTo>
                    <a:pt x="0" y="2"/>
                    <a:pt x="0" y="2"/>
                    <a:pt x="0" y="2"/>
                  </a:cubicBezTo>
                  <a:cubicBezTo>
                    <a:pt x="0" y="1"/>
                    <a:pt x="1" y="0"/>
                    <a:pt x="2" y="0"/>
                  </a:cubicBezTo>
                  <a:cubicBezTo>
                    <a:pt x="115" y="0"/>
                    <a:pt x="115" y="0"/>
                    <a:pt x="115" y="0"/>
                  </a:cubicBezTo>
                  <a:cubicBezTo>
                    <a:pt x="116" y="0"/>
                    <a:pt x="117" y="1"/>
                    <a:pt x="117" y="2"/>
                  </a:cubicBezTo>
                  <a:cubicBezTo>
                    <a:pt x="117" y="79"/>
                    <a:pt x="117" y="79"/>
                    <a:pt x="117" y="79"/>
                  </a:cubicBezTo>
                  <a:cubicBezTo>
                    <a:pt x="117" y="80"/>
                    <a:pt x="116" y="81"/>
                    <a:pt x="115" y="81"/>
                  </a:cubicBezTo>
                  <a:close/>
                  <a:moveTo>
                    <a:pt x="4" y="77"/>
                  </a:moveTo>
                  <a:cubicBezTo>
                    <a:pt x="113" y="77"/>
                    <a:pt x="113" y="77"/>
                    <a:pt x="113" y="77"/>
                  </a:cubicBezTo>
                  <a:cubicBezTo>
                    <a:pt x="113" y="4"/>
                    <a:pt x="113" y="4"/>
                    <a:pt x="113" y="4"/>
                  </a:cubicBezTo>
                  <a:cubicBezTo>
                    <a:pt x="4" y="4"/>
                    <a:pt x="4" y="4"/>
                    <a:pt x="4" y="4"/>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4" name="Freeform 30">
              <a:extLst>
                <a:ext uri="{FF2B5EF4-FFF2-40B4-BE49-F238E27FC236}">
                  <a16:creationId xmlns:a16="http://schemas.microsoft.com/office/drawing/2014/main" id="{3D0951F4-66C6-422B-975C-4073B1BA4EB5}"/>
                </a:ext>
              </a:extLst>
            </p:cNvPr>
            <p:cNvSpPr>
              <a:spLocks/>
            </p:cNvSpPr>
            <p:nvPr/>
          </p:nvSpPr>
          <p:spPr bwMode="auto">
            <a:xfrm>
              <a:off x="5016" y="2526"/>
              <a:ext cx="11" cy="74"/>
            </a:xfrm>
            <a:custGeom>
              <a:avLst/>
              <a:gdLst>
                <a:gd name="T0" fmla="*/ 3 w 5"/>
                <a:gd name="T1" fmla="*/ 37 h 37"/>
                <a:gd name="T2" fmla="*/ 0 w 5"/>
                <a:gd name="T3" fmla="*/ 35 h 37"/>
                <a:gd name="T4" fmla="*/ 0 w 5"/>
                <a:gd name="T5" fmla="*/ 2 h 37"/>
                <a:gd name="T6" fmla="*/ 3 w 5"/>
                <a:gd name="T7" fmla="*/ 0 h 37"/>
                <a:gd name="T8" fmla="*/ 5 w 5"/>
                <a:gd name="T9" fmla="*/ 2 h 37"/>
                <a:gd name="T10" fmla="*/ 5 w 5"/>
                <a:gd name="T11" fmla="*/ 35 h 37"/>
                <a:gd name="T12" fmla="*/ 3 w 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5" h="37">
                  <a:moveTo>
                    <a:pt x="3" y="37"/>
                  </a:moveTo>
                  <a:cubicBezTo>
                    <a:pt x="1" y="37"/>
                    <a:pt x="0" y="36"/>
                    <a:pt x="0" y="35"/>
                  </a:cubicBezTo>
                  <a:cubicBezTo>
                    <a:pt x="0" y="2"/>
                    <a:pt x="0" y="2"/>
                    <a:pt x="0" y="2"/>
                  </a:cubicBezTo>
                  <a:cubicBezTo>
                    <a:pt x="0" y="1"/>
                    <a:pt x="1" y="0"/>
                    <a:pt x="3" y="0"/>
                  </a:cubicBezTo>
                  <a:cubicBezTo>
                    <a:pt x="4" y="0"/>
                    <a:pt x="5" y="1"/>
                    <a:pt x="5" y="2"/>
                  </a:cubicBezTo>
                  <a:cubicBezTo>
                    <a:pt x="5" y="35"/>
                    <a:pt x="5" y="35"/>
                    <a:pt x="5" y="35"/>
                  </a:cubicBezTo>
                  <a:cubicBezTo>
                    <a:pt x="5" y="36"/>
                    <a:pt x="4"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5" name="Freeform 31">
              <a:extLst>
                <a:ext uri="{FF2B5EF4-FFF2-40B4-BE49-F238E27FC236}">
                  <a16:creationId xmlns:a16="http://schemas.microsoft.com/office/drawing/2014/main" id="{D732D217-903B-487C-8A73-44F02E5F38A7}"/>
                </a:ext>
              </a:extLst>
            </p:cNvPr>
            <p:cNvSpPr>
              <a:spLocks/>
            </p:cNvSpPr>
            <p:nvPr/>
          </p:nvSpPr>
          <p:spPr bwMode="auto">
            <a:xfrm>
              <a:off x="4990" y="2592"/>
              <a:ext cx="69" cy="8"/>
            </a:xfrm>
            <a:custGeom>
              <a:avLst/>
              <a:gdLst>
                <a:gd name="T0" fmla="*/ 32 w 34"/>
                <a:gd name="T1" fmla="*/ 4 h 4"/>
                <a:gd name="T2" fmla="*/ 2 w 34"/>
                <a:gd name="T3" fmla="*/ 4 h 4"/>
                <a:gd name="T4" fmla="*/ 0 w 34"/>
                <a:gd name="T5" fmla="*/ 2 h 4"/>
                <a:gd name="T6" fmla="*/ 2 w 34"/>
                <a:gd name="T7" fmla="*/ 0 h 4"/>
                <a:gd name="T8" fmla="*/ 32 w 34"/>
                <a:gd name="T9" fmla="*/ 0 h 4"/>
                <a:gd name="T10" fmla="*/ 34 w 34"/>
                <a:gd name="T11" fmla="*/ 2 h 4"/>
                <a:gd name="T12" fmla="*/ 3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4"/>
                  </a:moveTo>
                  <a:cubicBezTo>
                    <a:pt x="2" y="4"/>
                    <a:pt x="2" y="4"/>
                    <a:pt x="2" y="4"/>
                  </a:cubicBezTo>
                  <a:cubicBezTo>
                    <a:pt x="1" y="4"/>
                    <a:pt x="0" y="3"/>
                    <a:pt x="0" y="2"/>
                  </a:cubicBezTo>
                  <a:cubicBezTo>
                    <a:pt x="0" y="1"/>
                    <a:pt x="1" y="0"/>
                    <a:pt x="2" y="0"/>
                  </a:cubicBezTo>
                  <a:cubicBezTo>
                    <a:pt x="32" y="0"/>
                    <a:pt x="32" y="0"/>
                    <a:pt x="32" y="0"/>
                  </a:cubicBezTo>
                  <a:cubicBezTo>
                    <a:pt x="33" y="0"/>
                    <a:pt x="34" y="1"/>
                    <a:pt x="34" y="2"/>
                  </a:cubicBezTo>
                  <a:cubicBezTo>
                    <a:pt x="34" y="3"/>
                    <a:pt x="33"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6" name="Freeform 32">
              <a:extLst>
                <a:ext uri="{FF2B5EF4-FFF2-40B4-BE49-F238E27FC236}">
                  <a16:creationId xmlns:a16="http://schemas.microsoft.com/office/drawing/2014/main" id="{8CAC905B-2AF5-445B-B23D-1081F6D8773D}"/>
                </a:ext>
              </a:extLst>
            </p:cNvPr>
            <p:cNvSpPr>
              <a:spLocks/>
            </p:cNvSpPr>
            <p:nvPr/>
          </p:nvSpPr>
          <p:spPr bwMode="auto">
            <a:xfrm>
              <a:off x="4920" y="2400"/>
              <a:ext cx="102" cy="114"/>
            </a:xfrm>
            <a:custGeom>
              <a:avLst/>
              <a:gdLst>
                <a:gd name="T0" fmla="*/ 49 w 51"/>
                <a:gd name="T1" fmla="*/ 57 h 57"/>
                <a:gd name="T2" fmla="*/ 2 w 51"/>
                <a:gd name="T3" fmla="*/ 57 h 57"/>
                <a:gd name="T4" fmla="*/ 0 w 51"/>
                <a:gd name="T5" fmla="*/ 55 h 57"/>
                <a:gd name="T6" fmla="*/ 0 w 51"/>
                <a:gd name="T7" fmla="*/ 2 h 57"/>
                <a:gd name="T8" fmla="*/ 2 w 51"/>
                <a:gd name="T9" fmla="*/ 0 h 57"/>
                <a:gd name="T10" fmla="*/ 4 w 51"/>
                <a:gd name="T11" fmla="*/ 2 h 57"/>
                <a:gd name="T12" fmla="*/ 4 w 51"/>
                <a:gd name="T13" fmla="*/ 53 h 57"/>
                <a:gd name="T14" fmla="*/ 49 w 51"/>
                <a:gd name="T15" fmla="*/ 53 h 57"/>
                <a:gd name="T16" fmla="*/ 51 w 51"/>
                <a:gd name="T17" fmla="*/ 55 h 57"/>
                <a:gd name="T18" fmla="*/ 49 w 51"/>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7">
                  <a:moveTo>
                    <a:pt x="49" y="57"/>
                  </a:moveTo>
                  <a:cubicBezTo>
                    <a:pt x="2" y="57"/>
                    <a:pt x="2" y="57"/>
                    <a:pt x="2" y="57"/>
                  </a:cubicBezTo>
                  <a:cubicBezTo>
                    <a:pt x="1" y="57"/>
                    <a:pt x="0" y="56"/>
                    <a:pt x="0" y="55"/>
                  </a:cubicBezTo>
                  <a:cubicBezTo>
                    <a:pt x="0" y="2"/>
                    <a:pt x="0" y="2"/>
                    <a:pt x="0" y="2"/>
                  </a:cubicBezTo>
                  <a:cubicBezTo>
                    <a:pt x="0" y="1"/>
                    <a:pt x="1" y="0"/>
                    <a:pt x="2" y="0"/>
                  </a:cubicBezTo>
                  <a:cubicBezTo>
                    <a:pt x="3" y="0"/>
                    <a:pt x="4" y="1"/>
                    <a:pt x="4" y="2"/>
                  </a:cubicBezTo>
                  <a:cubicBezTo>
                    <a:pt x="4" y="53"/>
                    <a:pt x="4" y="53"/>
                    <a:pt x="4" y="53"/>
                  </a:cubicBezTo>
                  <a:cubicBezTo>
                    <a:pt x="49" y="53"/>
                    <a:pt x="49" y="53"/>
                    <a:pt x="49" y="53"/>
                  </a:cubicBezTo>
                  <a:cubicBezTo>
                    <a:pt x="50" y="53"/>
                    <a:pt x="51" y="54"/>
                    <a:pt x="51" y="55"/>
                  </a:cubicBezTo>
                  <a:cubicBezTo>
                    <a:pt x="51" y="56"/>
                    <a:pt x="50" y="57"/>
                    <a:pt x="4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7" name="Freeform 33">
              <a:extLst>
                <a:ext uri="{FF2B5EF4-FFF2-40B4-BE49-F238E27FC236}">
                  <a16:creationId xmlns:a16="http://schemas.microsoft.com/office/drawing/2014/main" id="{2E14C892-3CC1-4B0D-A31C-938BD76A56D0}"/>
                </a:ext>
              </a:extLst>
            </p:cNvPr>
            <p:cNvSpPr>
              <a:spLocks/>
            </p:cNvSpPr>
            <p:nvPr/>
          </p:nvSpPr>
          <p:spPr bwMode="auto">
            <a:xfrm>
              <a:off x="4958" y="2426"/>
              <a:ext cx="8" cy="78"/>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8" name="Freeform 34">
              <a:extLst>
                <a:ext uri="{FF2B5EF4-FFF2-40B4-BE49-F238E27FC236}">
                  <a16:creationId xmlns:a16="http://schemas.microsoft.com/office/drawing/2014/main" id="{CDFC27CD-3E46-4D39-8285-0A96EBBDAD5E}"/>
                </a:ext>
              </a:extLst>
            </p:cNvPr>
            <p:cNvSpPr>
              <a:spLocks/>
            </p:cNvSpPr>
            <p:nvPr/>
          </p:nvSpPr>
          <p:spPr bwMode="auto">
            <a:xfrm>
              <a:off x="4978" y="2450"/>
              <a:ext cx="10" cy="54"/>
            </a:xfrm>
            <a:custGeom>
              <a:avLst/>
              <a:gdLst>
                <a:gd name="T0" fmla="*/ 2 w 5"/>
                <a:gd name="T1" fmla="*/ 27 h 27"/>
                <a:gd name="T2" fmla="*/ 0 w 5"/>
                <a:gd name="T3" fmla="*/ 25 h 27"/>
                <a:gd name="T4" fmla="*/ 0 w 5"/>
                <a:gd name="T5" fmla="*/ 3 h 27"/>
                <a:gd name="T6" fmla="*/ 2 w 5"/>
                <a:gd name="T7" fmla="*/ 0 h 27"/>
                <a:gd name="T8" fmla="*/ 5 w 5"/>
                <a:gd name="T9" fmla="*/ 3 h 27"/>
                <a:gd name="T10" fmla="*/ 5 w 5"/>
                <a:gd name="T11" fmla="*/ 25 h 27"/>
                <a:gd name="T12" fmla="*/ 2 w 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 h="27">
                  <a:moveTo>
                    <a:pt x="2" y="27"/>
                  </a:moveTo>
                  <a:cubicBezTo>
                    <a:pt x="1" y="27"/>
                    <a:pt x="0" y="26"/>
                    <a:pt x="0" y="25"/>
                  </a:cubicBezTo>
                  <a:cubicBezTo>
                    <a:pt x="0" y="3"/>
                    <a:pt x="0" y="3"/>
                    <a:pt x="0" y="3"/>
                  </a:cubicBezTo>
                  <a:cubicBezTo>
                    <a:pt x="0" y="1"/>
                    <a:pt x="1" y="0"/>
                    <a:pt x="2" y="0"/>
                  </a:cubicBezTo>
                  <a:cubicBezTo>
                    <a:pt x="4" y="0"/>
                    <a:pt x="5" y="1"/>
                    <a:pt x="5" y="3"/>
                  </a:cubicBezTo>
                  <a:cubicBezTo>
                    <a:pt x="5" y="25"/>
                    <a:pt x="5" y="25"/>
                    <a:pt x="5" y="25"/>
                  </a:cubicBezTo>
                  <a:cubicBezTo>
                    <a:pt x="5" y="26"/>
                    <a:pt x="4"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89" name="Freeform 35">
              <a:extLst>
                <a:ext uri="{FF2B5EF4-FFF2-40B4-BE49-F238E27FC236}">
                  <a16:creationId xmlns:a16="http://schemas.microsoft.com/office/drawing/2014/main" id="{5EE02F97-2371-406E-BFFC-AF8447486E1F}"/>
                </a:ext>
              </a:extLst>
            </p:cNvPr>
            <p:cNvSpPr>
              <a:spLocks/>
            </p:cNvSpPr>
            <p:nvPr/>
          </p:nvSpPr>
          <p:spPr bwMode="auto">
            <a:xfrm>
              <a:off x="5002" y="2406"/>
              <a:ext cx="8" cy="98"/>
            </a:xfrm>
            <a:custGeom>
              <a:avLst/>
              <a:gdLst>
                <a:gd name="T0" fmla="*/ 2 w 4"/>
                <a:gd name="T1" fmla="*/ 49 h 49"/>
                <a:gd name="T2" fmla="*/ 0 w 4"/>
                <a:gd name="T3" fmla="*/ 47 h 49"/>
                <a:gd name="T4" fmla="*/ 0 w 4"/>
                <a:gd name="T5" fmla="*/ 2 h 49"/>
                <a:gd name="T6" fmla="*/ 2 w 4"/>
                <a:gd name="T7" fmla="*/ 0 h 49"/>
                <a:gd name="T8" fmla="*/ 4 w 4"/>
                <a:gd name="T9" fmla="*/ 2 h 49"/>
                <a:gd name="T10" fmla="*/ 4 w 4"/>
                <a:gd name="T11" fmla="*/ 47 h 49"/>
                <a:gd name="T12" fmla="*/ 2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2" y="49"/>
                  </a:moveTo>
                  <a:cubicBezTo>
                    <a:pt x="1" y="49"/>
                    <a:pt x="0" y="48"/>
                    <a:pt x="0" y="47"/>
                  </a:cubicBezTo>
                  <a:cubicBezTo>
                    <a:pt x="0" y="2"/>
                    <a:pt x="0" y="2"/>
                    <a:pt x="0" y="2"/>
                  </a:cubicBezTo>
                  <a:cubicBezTo>
                    <a:pt x="0" y="1"/>
                    <a:pt x="1" y="0"/>
                    <a:pt x="2" y="0"/>
                  </a:cubicBezTo>
                  <a:cubicBezTo>
                    <a:pt x="3" y="0"/>
                    <a:pt x="4" y="1"/>
                    <a:pt x="4" y="2"/>
                  </a:cubicBezTo>
                  <a:cubicBezTo>
                    <a:pt x="4" y="47"/>
                    <a:pt x="4" y="47"/>
                    <a:pt x="4" y="47"/>
                  </a:cubicBezTo>
                  <a:cubicBezTo>
                    <a:pt x="4" y="48"/>
                    <a:pt x="3" y="49"/>
                    <a:pt x="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0" name="Freeform 36">
              <a:extLst>
                <a:ext uri="{FF2B5EF4-FFF2-40B4-BE49-F238E27FC236}">
                  <a16:creationId xmlns:a16="http://schemas.microsoft.com/office/drawing/2014/main" id="{1CB4F807-3F25-4299-8576-9014729041CE}"/>
                </a:ext>
              </a:extLst>
            </p:cNvPr>
            <p:cNvSpPr>
              <a:spLocks/>
            </p:cNvSpPr>
            <p:nvPr/>
          </p:nvSpPr>
          <p:spPr bwMode="auto">
            <a:xfrm>
              <a:off x="5073" y="2436"/>
              <a:ext cx="38" cy="30"/>
            </a:xfrm>
            <a:custGeom>
              <a:avLst/>
              <a:gdLst>
                <a:gd name="T0" fmla="*/ 2 w 19"/>
                <a:gd name="T1" fmla="*/ 15 h 15"/>
                <a:gd name="T2" fmla="*/ 1 w 19"/>
                <a:gd name="T3" fmla="*/ 15 h 15"/>
                <a:gd name="T4" fmla="*/ 1 w 19"/>
                <a:gd name="T5" fmla="*/ 12 h 15"/>
                <a:gd name="T6" fmla="*/ 16 w 19"/>
                <a:gd name="T7" fmla="*/ 1 h 15"/>
                <a:gd name="T8" fmla="*/ 19 w 19"/>
                <a:gd name="T9" fmla="*/ 1 h 15"/>
                <a:gd name="T10" fmla="*/ 18 w 19"/>
                <a:gd name="T11" fmla="*/ 4 h 15"/>
                <a:gd name="T12" fmla="*/ 4 w 19"/>
                <a:gd name="T13" fmla="*/ 15 h 15"/>
                <a:gd name="T14" fmla="*/ 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2" y="15"/>
                  </a:moveTo>
                  <a:cubicBezTo>
                    <a:pt x="2" y="15"/>
                    <a:pt x="1" y="15"/>
                    <a:pt x="1" y="15"/>
                  </a:cubicBezTo>
                  <a:cubicBezTo>
                    <a:pt x="0" y="14"/>
                    <a:pt x="0" y="12"/>
                    <a:pt x="1" y="12"/>
                  </a:cubicBezTo>
                  <a:cubicBezTo>
                    <a:pt x="16" y="1"/>
                    <a:pt x="16" y="1"/>
                    <a:pt x="16" y="1"/>
                  </a:cubicBezTo>
                  <a:cubicBezTo>
                    <a:pt x="17" y="0"/>
                    <a:pt x="18" y="0"/>
                    <a:pt x="19" y="1"/>
                  </a:cubicBezTo>
                  <a:cubicBezTo>
                    <a:pt x="19" y="2"/>
                    <a:pt x="19" y="3"/>
                    <a:pt x="18" y="4"/>
                  </a:cubicBezTo>
                  <a:cubicBezTo>
                    <a:pt x="4" y="15"/>
                    <a:pt x="4" y="15"/>
                    <a:pt x="4" y="15"/>
                  </a:cubicBezTo>
                  <a:cubicBezTo>
                    <a:pt x="3" y="15"/>
                    <a:pt x="3"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491" name="Freeform 37">
              <a:extLst>
                <a:ext uri="{FF2B5EF4-FFF2-40B4-BE49-F238E27FC236}">
                  <a16:creationId xmlns:a16="http://schemas.microsoft.com/office/drawing/2014/main" id="{50EB116A-7386-40EC-8CFE-0896E50607E2}"/>
                </a:ext>
              </a:extLst>
            </p:cNvPr>
            <p:cNvSpPr>
              <a:spLocks/>
            </p:cNvSpPr>
            <p:nvPr/>
          </p:nvSpPr>
          <p:spPr bwMode="auto">
            <a:xfrm>
              <a:off x="5073" y="2458"/>
              <a:ext cx="38" cy="36"/>
            </a:xfrm>
            <a:custGeom>
              <a:avLst/>
              <a:gdLst>
                <a:gd name="T0" fmla="*/ 16 w 19"/>
                <a:gd name="T1" fmla="*/ 18 h 18"/>
                <a:gd name="T2" fmla="*/ 15 w 19"/>
                <a:gd name="T3" fmla="*/ 17 h 18"/>
                <a:gd name="T4" fmla="*/ 1 w 19"/>
                <a:gd name="T5" fmla="*/ 4 h 18"/>
                <a:gd name="T6" fmla="*/ 1 w 19"/>
                <a:gd name="T7" fmla="*/ 1 h 18"/>
                <a:gd name="T8" fmla="*/ 4 w 19"/>
                <a:gd name="T9" fmla="*/ 1 h 18"/>
                <a:gd name="T10" fmla="*/ 18 w 19"/>
                <a:gd name="T11" fmla="*/ 14 h 18"/>
                <a:gd name="T12" fmla="*/ 18 w 19"/>
                <a:gd name="T13" fmla="*/ 17 h 18"/>
                <a:gd name="T14" fmla="*/ 16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8"/>
                  </a:moveTo>
                  <a:cubicBezTo>
                    <a:pt x="16" y="18"/>
                    <a:pt x="15" y="18"/>
                    <a:pt x="15" y="17"/>
                  </a:cubicBezTo>
                  <a:cubicBezTo>
                    <a:pt x="1" y="4"/>
                    <a:pt x="1" y="4"/>
                    <a:pt x="1" y="4"/>
                  </a:cubicBezTo>
                  <a:cubicBezTo>
                    <a:pt x="0" y="3"/>
                    <a:pt x="0" y="2"/>
                    <a:pt x="1" y="1"/>
                  </a:cubicBezTo>
                  <a:cubicBezTo>
                    <a:pt x="2" y="0"/>
                    <a:pt x="3" y="0"/>
                    <a:pt x="4" y="1"/>
                  </a:cubicBezTo>
                  <a:cubicBezTo>
                    <a:pt x="18" y="14"/>
                    <a:pt x="18" y="14"/>
                    <a:pt x="18" y="14"/>
                  </a:cubicBezTo>
                  <a:cubicBezTo>
                    <a:pt x="19" y="15"/>
                    <a:pt x="19" y="16"/>
                    <a:pt x="18" y="17"/>
                  </a:cubicBezTo>
                  <a:cubicBezTo>
                    <a:pt x="17" y="18"/>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503" name="Group 50">
            <a:extLst>
              <a:ext uri="{FF2B5EF4-FFF2-40B4-BE49-F238E27FC236}">
                <a16:creationId xmlns:a16="http://schemas.microsoft.com/office/drawing/2014/main" id="{A95C5DCB-C1F9-4372-BB22-0A7AE8E8A9B3}"/>
              </a:ext>
            </a:extLst>
          </p:cNvPr>
          <p:cNvGrpSpPr>
            <a:grpSpLocks noChangeAspect="1"/>
          </p:cNvGrpSpPr>
          <p:nvPr/>
        </p:nvGrpSpPr>
        <p:grpSpPr bwMode="auto">
          <a:xfrm>
            <a:off x="7058507" y="4746519"/>
            <a:ext cx="315617" cy="202658"/>
            <a:chOff x="3821" y="2142"/>
            <a:chExt cx="190" cy="122"/>
          </a:xfrm>
          <a:solidFill>
            <a:schemeClr val="bg1"/>
          </a:solidFill>
        </p:grpSpPr>
        <p:sp>
          <p:nvSpPr>
            <p:cNvPr id="505" name="Freeform 51">
              <a:extLst>
                <a:ext uri="{FF2B5EF4-FFF2-40B4-BE49-F238E27FC236}">
                  <a16:creationId xmlns:a16="http://schemas.microsoft.com/office/drawing/2014/main" id="{3C3B3B39-BA70-406E-B072-879D3E2A20E1}"/>
                </a:ext>
              </a:extLst>
            </p:cNvPr>
            <p:cNvSpPr>
              <a:spLocks noEditPoints="1"/>
            </p:cNvSpPr>
            <p:nvPr/>
          </p:nvSpPr>
          <p:spPr bwMode="auto">
            <a:xfrm>
              <a:off x="3836" y="2142"/>
              <a:ext cx="161" cy="109"/>
            </a:xfrm>
            <a:custGeom>
              <a:avLst/>
              <a:gdLst>
                <a:gd name="T0" fmla="*/ 115 w 117"/>
                <a:gd name="T1" fmla="*/ 78 h 78"/>
                <a:gd name="T2" fmla="*/ 2 w 117"/>
                <a:gd name="T3" fmla="*/ 78 h 78"/>
                <a:gd name="T4" fmla="*/ 0 w 117"/>
                <a:gd name="T5" fmla="*/ 76 h 78"/>
                <a:gd name="T6" fmla="*/ 0 w 117"/>
                <a:gd name="T7" fmla="*/ 2 h 78"/>
                <a:gd name="T8" fmla="*/ 2 w 117"/>
                <a:gd name="T9" fmla="*/ 0 h 78"/>
                <a:gd name="T10" fmla="*/ 115 w 117"/>
                <a:gd name="T11" fmla="*/ 0 h 78"/>
                <a:gd name="T12" fmla="*/ 117 w 117"/>
                <a:gd name="T13" fmla="*/ 2 h 78"/>
                <a:gd name="T14" fmla="*/ 117 w 117"/>
                <a:gd name="T15" fmla="*/ 76 h 78"/>
                <a:gd name="T16" fmla="*/ 115 w 117"/>
                <a:gd name="T17" fmla="*/ 78 h 78"/>
                <a:gd name="T18" fmla="*/ 4 w 117"/>
                <a:gd name="T19" fmla="*/ 74 h 78"/>
                <a:gd name="T20" fmla="*/ 113 w 117"/>
                <a:gd name="T21" fmla="*/ 74 h 78"/>
                <a:gd name="T22" fmla="*/ 113 w 117"/>
                <a:gd name="T23" fmla="*/ 4 h 78"/>
                <a:gd name="T24" fmla="*/ 4 w 117"/>
                <a:gd name="T25" fmla="*/ 4 h 78"/>
                <a:gd name="T26" fmla="*/ 4 w 117"/>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78">
                  <a:moveTo>
                    <a:pt x="115" y="78"/>
                  </a:moveTo>
                  <a:cubicBezTo>
                    <a:pt x="2" y="78"/>
                    <a:pt x="2" y="78"/>
                    <a:pt x="2" y="78"/>
                  </a:cubicBezTo>
                  <a:cubicBezTo>
                    <a:pt x="0" y="78"/>
                    <a:pt x="0" y="78"/>
                    <a:pt x="0" y="76"/>
                  </a:cubicBezTo>
                  <a:cubicBezTo>
                    <a:pt x="0" y="2"/>
                    <a:pt x="0" y="2"/>
                    <a:pt x="0" y="2"/>
                  </a:cubicBezTo>
                  <a:cubicBezTo>
                    <a:pt x="0" y="1"/>
                    <a:pt x="0" y="0"/>
                    <a:pt x="2" y="0"/>
                  </a:cubicBezTo>
                  <a:cubicBezTo>
                    <a:pt x="115" y="0"/>
                    <a:pt x="115" y="0"/>
                    <a:pt x="115" y="0"/>
                  </a:cubicBezTo>
                  <a:cubicBezTo>
                    <a:pt x="116" y="0"/>
                    <a:pt x="117" y="1"/>
                    <a:pt x="117" y="2"/>
                  </a:cubicBezTo>
                  <a:cubicBezTo>
                    <a:pt x="117" y="76"/>
                    <a:pt x="117" y="76"/>
                    <a:pt x="117" y="76"/>
                  </a:cubicBezTo>
                  <a:cubicBezTo>
                    <a:pt x="117" y="78"/>
                    <a:pt x="116" y="78"/>
                    <a:pt x="115" y="78"/>
                  </a:cubicBezTo>
                  <a:close/>
                  <a:moveTo>
                    <a:pt x="4" y="74"/>
                  </a:moveTo>
                  <a:cubicBezTo>
                    <a:pt x="113" y="74"/>
                    <a:pt x="113" y="74"/>
                    <a:pt x="113" y="74"/>
                  </a:cubicBezTo>
                  <a:cubicBezTo>
                    <a:pt x="113" y="4"/>
                    <a:pt x="113" y="4"/>
                    <a:pt x="113" y="4"/>
                  </a:cubicBezTo>
                  <a:cubicBezTo>
                    <a:pt x="4" y="4"/>
                    <a:pt x="4" y="4"/>
                    <a:pt x="4" y="4"/>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6" name="Freeform 52">
              <a:extLst>
                <a:ext uri="{FF2B5EF4-FFF2-40B4-BE49-F238E27FC236}">
                  <a16:creationId xmlns:a16="http://schemas.microsoft.com/office/drawing/2014/main" id="{FC9AB051-5FF3-4C7E-9E17-CC90076BB76B}"/>
                </a:ext>
              </a:extLst>
            </p:cNvPr>
            <p:cNvSpPr>
              <a:spLocks/>
            </p:cNvSpPr>
            <p:nvPr/>
          </p:nvSpPr>
          <p:spPr bwMode="auto">
            <a:xfrm>
              <a:off x="3888" y="2191"/>
              <a:ext cx="6"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0" y="31"/>
                    <a:pt x="0" y="30"/>
                    <a:pt x="0" y="29"/>
                  </a:cubicBezTo>
                  <a:cubicBezTo>
                    <a:pt x="0" y="2"/>
                    <a:pt x="0" y="2"/>
                    <a:pt x="0" y="2"/>
                  </a:cubicBezTo>
                  <a:cubicBezTo>
                    <a:pt x="0" y="1"/>
                    <a:pt x="0"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7" name="Freeform 53">
              <a:extLst>
                <a:ext uri="{FF2B5EF4-FFF2-40B4-BE49-F238E27FC236}">
                  <a16:creationId xmlns:a16="http://schemas.microsoft.com/office/drawing/2014/main" id="{49EA2D03-1BB2-48CC-9AC6-11CDD3D59676}"/>
                </a:ext>
              </a:extLst>
            </p:cNvPr>
            <p:cNvSpPr>
              <a:spLocks/>
            </p:cNvSpPr>
            <p:nvPr/>
          </p:nvSpPr>
          <p:spPr bwMode="auto">
            <a:xfrm>
              <a:off x="3862" y="2191"/>
              <a:ext cx="5"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1" y="31"/>
                    <a:pt x="0" y="30"/>
                    <a:pt x="0" y="29"/>
                  </a:cubicBezTo>
                  <a:cubicBezTo>
                    <a:pt x="0" y="2"/>
                    <a:pt x="0" y="2"/>
                    <a:pt x="0" y="2"/>
                  </a:cubicBezTo>
                  <a:cubicBezTo>
                    <a:pt x="0" y="1"/>
                    <a:pt x="1"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8" name="Freeform 54">
              <a:extLst>
                <a:ext uri="{FF2B5EF4-FFF2-40B4-BE49-F238E27FC236}">
                  <a16:creationId xmlns:a16="http://schemas.microsoft.com/office/drawing/2014/main" id="{930B6252-1D04-4804-98BF-0C79797EB272}"/>
                </a:ext>
              </a:extLst>
            </p:cNvPr>
            <p:cNvSpPr>
              <a:spLocks/>
            </p:cNvSpPr>
            <p:nvPr/>
          </p:nvSpPr>
          <p:spPr bwMode="auto">
            <a:xfrm>
              <a:off x="3913" y="2180"/>
              <a:ext cx="5" cy="55"/>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09" name="Freeform 55">
              <a:extLst>
                <a:ext uri="{FF2B5EF4-FFF2-40B4-BE49-F238E27FC236}">
                  <a16:creationId xmlns:a16="http://schemas.microsoft.com/office/drawing/2014/main" id="{14ECA4FD-FF3F-4C95-B6CB-429E6D712334}"/>
                </a:ext>
              </a:extLst>
            </p:cNvPr>
            <p:cNvSpPr>
              <a:spLocks/>
            </p:cNvSpPr>
            <p:nvPr/>
          </p:nvSpPr>
          <p:spPr bwMode="auto">
            <a:xfrm>
              <a:off x="3939" y="2197"/>
              <a:ext cx="6" cy="38"/>
            </a:xfrm>
            <a:custGeom>
              <a:avLst/>
              <a:gdLst>
                <a:gd name="T0" fmla="*/ 2 w 4"/>
                <a:gd name="T1" fmla="*/ 27 h 27"/>
                <a:gd name="T2" fmla="*/ 0 w 4"/>
                <a:gd name="T3" fmla="*/ 25 h 27"/>
                <a:gd name="T4" fmla="*/ 0 w 4"/>
                <a:gd name="T5" fmla="*/ 2 h 27"/>
                <a:gd name="T6" fmla="*/ 2 w 4"/>
                <a:gd name="T7" fmla="*/ 0 h 27"/>
                <a:gd name="T8" fmla="*/ 4 w 4"/>
                <a:gd name="T9" fmla="*/ 2 h 27"/>
                <a:gd name="T10" fmla="*/ 4 w 4"/>
                <a:gd name="T11" fmla="*/ 25 h 27"/>
                <a:gd name="T12" fmla="*/ 2 w 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27"/>
                  </a:moveTo>
                  <a:cubicBezTo>
                    <a:pt x="0" y="27"/>
                    <a:pt x="0" y="26"/>
                    <a:pt x="0" y="25"/>
                  </a:cubicBezTo>
                  <a:cubicBezTo>
                    <a:pt x="0" y="2"/>
                    <a:pt x="0" y="2"/>
                    <a:pt x="0" y="2"/>
                  </a:cubicBezTo>
                  <a:cubicBezTo>
                    <a:pt x="0" y="1"/>
                    <a:pt x="0" y="0"/>
                    <a:pt x="2" y="0"/>
                  </a:cubicBezTo>
                  <a:cubicBezTo>
                    <a:pt x="3" y="0"/>
                    <a:pt x="4" y="1"/>
                    <a:pt x="4" y="2"/>
                  </a:cubicBezTo>
                  <a:cubicBezTo>
                    <a:pt x="4" y="25"/>
                    <a:pt x="4" y="25"/>
                    <a:pt x="4" y="25"/>
                  </a:cubicBezTo>
                  <a:cubicBezTo>
                    <a:pt x="4" y="26"/>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0" name="Freeform 56">
              <a:extLst>
                <a:ext uri="{FF2B5EF4-FFF2-40B4-BE49-F238E27FC236}">
                  <a16:creationId xmlns:a16="http://schemas.microsoft.com/office/drawing/2014/main" id="{8F7319C5-4838-4813-AABA-A4982093F55E}"/>
                </a:ext>
              </a:extLst>
            </p:cNvPr>
            <p:cNvSpPr>
              <a:spLocks/>
            </p:cNvSpPr>
            <p:nvPr/>
          </p:nvSpPr>
          <p:spPr bwMode="auto">
            <a:xfrm>
              <a:off x="3964" y="2164"/>
              <a:ext cx="5" cy="71"/>
            </a:xfrm>
            <a:custGeom>
              <a:avLst/>
              <a:gdLst>
                <a:gd name="T0" fmla="*/ 2 w 4"/>
                <a:gd name="T1" fmla="*/ 50 h 50"/>
                <a:gd name="T2" fmla="*/ 0 w 4"/>
                <a:gd name="T3" fmla="*/ 48 h 50"/>
                <a:gd name="T4" fmla="*/ 0 w 4"/>
                <a:gd name="T5" fmla="*/ 2 h 50"/>
                <a:gd name="T6" fmla="*/ 2 w 4"/>
                <a:gd name="T7" fmla="*/ 0 h 50"/>
                <a:gd name="T8" fmla="*/ 4 w 4"/>
                <a:gd name="T9" fmla="*/ 2 h 50"/>
                <a:gd name="T10" fmla="*/ 4 w 4"/>
                <a:gd name="T11" fmla="*/ 48 h 50"/>
                <a:gd name="T12" fmla="*/ 2 w 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4" h="50">
                  <a:moveTo>
                    <a:pt x="2" y="50"/>
                  </a:moveTo>
                  <a:cubicBezTo>
                    <a:pt x="1" y="50"/>
                    <a:pt x="0" y="49"/>
                    <a:pt x="0" y="48"/>
                  </a:cubicBezTo>
                  <a:cubicBezTo>
                    <a:pt x="0" y="2"/>
                    <a:pt x="0" y="2"/>
                    <a:pt x="0" y="2"/>
                  </a:cubicBezTo>
                  <a:cubicBezTo>
                    <a:pt x="0" y="1"/>
                    <a:pt x="1" y="0"/>
                    <a:pt x="2" y="0"/>
                  </a:cubicBezTo>
                  <a:cubicBezTo>
                    <a:pt x="3" y="0"/>
                    <a:pt x="4" y="1"/>
                    <a:pt x="4" y="2"/>
                  </a:cubicBezTo>
                  <a:cubicBezTo>
                    <a:pt x="4" y="48"/>
                    <a:pt x="4" y="48"/>
                    <a:pt x="4" y="48"/>
                  </a:cubicBezTo>
                  <a:cubicBezTo>
                    <a:pt x="4" y="49"/>
                    <a:pt x="3"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511" name="Freeform 57">
              <a:extLst>
                <a:ext uri="{FF2B5EF4-FFF2-40B4-BE49-F238E27FC236}">
                  <a16:creationId xmlns:a16="http://schemas.microsoft.com/office/drawing/2014/main" id="{7A2C0DE9-385A-4FC8-A554-5452BED3DB49}"/>
                </a:ext>
              </a:extLst>
            </p:cNvPr>
            <p:cNvSpPr>
              <a:spLocks noEditPoints="1"/>
            </p:cNvSpPr>
            <p:nvPr/>
          </p:nvSpPr>
          <p:spPr bwMode="auto">
            <a:xfrm>
              <a:off x="3821" y="2246"/>
              <a:ext cx="190" cy="18"/>
            </a:xfrm>
            <a:custGeom>
              <a:avLst/>
              <a:gdLst>
                <a:gd name="T0" fmla="*/ 131 w 138"/>
                <a:gd name="T1" fmla="*/ 13 h 13"/>
                <a:gd name="T2" fmla="*/ 7 w 138"/>
                <a:gd name="T3" fmla="*/ 13 h 13"/>
                <a:gd name="T4" fmla="*/ 0 w 138"/>
                <a:gd name="T5" fmla="*/ 7 h 13"/>
                <a:gd name="T6" fmla="*/ 7 w 138"/>
                <a:gd name="T7" fmla="*/ 0 h 13"/>
                <a:gd name="T8" fmla="*/ 131 w 138"/>
                <a:gd name="T9" fmla="*/ 0 h 13"/>
                <a:gd name="T10" fmla="*/ 138 w 138"/>
                <a:gd name="T11" fmla="*/ 7 h 13"/>
                <a:gd name="T12" fmla="*/ 131 w 138"/>
                <a:gd name="T13" fmla="*/ 13 h 13"/>
                <a:gd name="T14" fmla="*/ 7 w 138"/>
                <a:gd name="T15" fmla="*/ 4 h 13"/>
                <a:gd name="T16" fmla="*/ 4 w 138"/>
                <a:gd name="T17" fmla="*/ 7 h 13"/>
                <a:gd name="T18" fmla="*/ 7 w 138"/>
                <a:gd name="T19" fmla="*/ 9 h 13"/>
                <a:gd name="T20" fmla="*/ 131 w 138"/>
                <a:gd name="T21" fmla="*/ 9 h 13"/>
                <a:gd name="T22" fmla="*/ 134 w 138"/>
                <a:gd name="T23" fmla="*/ 7 h 13"/>
                <a:gd name="T24" fmla="*/ 131 w 138"/>
                <a:gd name="T25" fmla="*/ 4 h 13"/>
                <a:gd name="T26" fmla="*/ 7 w 138"/>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3">
                  <a:moveTo>
                    <a:pt x="131" y="13"/>
                  </a:moveTo>
                  <a:cubicBezTo>
                    <a:pt x="7" y="13"/>
                    <a:pt x="7" y="13"/>
                    <a:pt x="7" y="13"/>
                  </a:cubicBezTo>
                  <a:cubicBezTo>
                    <a:pt x="3" y="13"/>
                    <a:pt x="0" y="10"/>
                    <a:pt x="0" y="7"/>
                  </a:cubicBezTo>
                  <a:cubicBezTo>
                    <a:pt x="0" y="3"/>
                    <a:pt x="3" y="0"/>
                    <a:pt x="7" y="0"/>
                  </a:cubicBezTo>
                  <a:cubicBezTo>
                    <a:pt x="131" y="0"/>
                    <a:pt x="131" y="0"/>
                    <a:pt x="131" y="0"/>
                  </a:cubicBezTo>
                  <a:cubicBezTo>
                    <a:pt x="135" y="0"/>
                    <a:pt x="138" y="3"/>
                    <a:pt x="138" y="7"/>
                  </a:cubicBezTo>
                  <a:cubicBezTo>
                    <a:pt x="138" y="10"/>
                    <a:pt x="135" y="13"/>
                    <a:pt x="131" y="13"/>
                  </a:cubicBezTo>
                  <a:close/>
                  <a:moveTo>
                    <a:pt x="7" y="4"/>
                  </a:moveTo>
                  <a:cubicBezTo>
                    <a:pt x="6" y="4"/>
                    <a:pt x="4" y="5"/>
                    <a:pt x="4" y="7"/>
                  </a:cubicBezTo>
                  <a:cubicBezTo>
                    <a:pt x="4" y="8"/>
                    <a:pt x="6" y="9"/>
                    <a:pt x="7" y="9"/>
                  </a:cubicBezTo>
                  <a:cubicBezTo>
                    <a:pt x="131" y="9"/>
                    <a:pt x="131" y="9"/>
                    <a:pt x="131" y="9"/>
                  </a:cubicBezTo>
                  <a:cubicBezTo>
                    <a:pt x="133" y="9"/>
                    <a:pt x="134" y="8"/>
                    <a:pt x="134" y="7"/>
                  </a:cubicBezTo>
                  <a:cubicBezTo>
                    <a:pt x="134" y="5"/>
                    <a:pt x="133" y="4"/>
                    <a:pt x="131"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1" name="Group 60">
            <a:extLst>
              <a:ext uri="{FF2B5EF4-FFF2-40B4-BE49-F238E27FC236}">
                <a16:creationId xmlns:a16="http://schemas.microsoft.com/office/drawing/2014/main" id="{2B9C434A-8DC3-4393-A85E-66017540A062}"/>
              </a:ext>
            </a:extLst>
          </p:cNvPr>
          <p:cNvGrpSpPr>
            <a:grpSpLocks noChangeAspect="1"/>
          </p:cNvGrpSpPr>
          <p:nvPr/>
        </p:nvGrpSpPr>
        <p:grpSpPr bwMode="auto">
          <a:xfrm>
            <a:off x="2998465" y="2636501"/>
            <a:ext cx="226675" cy="209597"/>
            <a:chOff x="3845" y="2135"/>
            <a:chExt cx="146" cy="135"/>
          </a:xfrm>
          <a:solidFill>
            <a:schemeClr val="bg1"/>
          </a:solidFill>
        </p:grpSpPr>
        <p:sp>
          <p:nvSpPr>
            <p:cNvPr id="103" name="Freeform 61">
              <a:extLst>
                <a:ext uri="{FF2B5EF4-FFF2-40B4-BE49-F238E27FC236}">
                  <a16:creationId xmlns:a16="http://schemas.microsoft.com/office/drawing/2014/main" id="{F7A5DA84-6996-42B0-9C90-296159988CB1}"/>
                </a:ext>
              </a:extLst>
            </p:cNvPr>
            <p:cNvSpPr>
              <a:spLocks noEditPoints="1"/>
            </p:cNvSpPr>
            <p:nvPr/>
          </p:nvSpPr>
          <p:spPr bwMode="auto">
            <a:xfrm>
              <a:off x="3845" y="2135"/>
              <a:ext cx="146" cy="135"/>
            </a:xfrm>
            <a:custGeom>
              <a:avLst/>
              <a:gdLst>
                <a:gd name="T0" fmla="*/ 103 w 105"/>
                <a:gd name="T1" fmla="*/ 97 h 97"/>
                <a:gd name="T2" fmla="*/ 2 w 105"/>
                <a:gd name="T3" fmla="*/ 97 h 97"/>
                <a:gd name="T4" fmla="*/ 0 w 105"/>
                <a:gd name="T5" fmla="*/ 95 h 97"/>
                <a:gd name="T6" fmla="*/ 0 w 105"/>
                <a:gd name="T7" fmla="*/ 7 h 97"/>
                <a:gd name="T8" fmla="*/ 18 w 105"/>
                <a:gd name="T9" fmla="*/ 0 h 97"/>
                <a:gd name="T10" fmla="*/ 35 w 105"/>
                <a:gd name="T11" fmla="*/ 7 h 97"/>
                <a:gd name="T12" fmla="*/ 35 w 105"/>
                <a:gd name="T13" fmla="*/ 51 h 97"/>
                <a:gd name="T14" fmla="*/ 66 w 105"/>
                <a:gd name="T15" fmla="*/ 37 h 97"/>
                <a:gd name="T16" fmla="*/ 68 w 105"/>
                <a:gd name="T17" fmla="*/ 37 h 97"/>
                <a:gd name="T18" fmla="*/ 69 w 105"/>
                <a:gd name="T19" fmla="*/ 38 h 97"/>
                <a:gd name="T20" fmla="*/ 69 w 105"/>
                <a:gd name="T21" fmla="*/ 55 h 97"/>
                <a:gd name="T22" fmla="*/ 102 w 105"/>
                <a:gd name="T23" fmla="*/ 38 h 97"/>
                <a:gd name="T24" fmla="*/ 104 w 105"/>
                <a:gd name="T25" fmla="*/ 38 h 97"/>
                <a:gd name="T26" fmla="*/ 105 w 105"/>
                <a:gd name="T27" fmla="*/ 39 h 97"/>
                <a:gd name="T28" fmla="*/ 105 w 105"/>
                <a:gd name="T29" fmla="*/ 95 h 97"/>
                <a:gd name="T30" fmla="*/ 103 w 105"/>
                <a:gd name="T31" fmla="*/ 97 h 97"/>
                <a:gd name="T32" fmla="*/ 4 w 105"/>
                <a:gd name="T33" fmla="*/ 93 h 97"/>
                <a:gd name="T34" fmla="*/ 101 w 105"/>
                <a:gd name="T35" fmla="*/ 93 h 97"/>
                <a:gd name="T36" fmla="*/ 101 w 105"/>
                <a:gd name="T37" fmla="*/ 43 h 97"/>
                <a:gd name="T38" fmla="*/ 68 w 105"/>
                <a:gd name="T39" fmla="*/ 60 h 97"/>
                <a:gd name="T40" fmla="*/ 66 w 105"/>
                <a:gd name="T41" fmla="*/ 60 h 97"/>
                <a:gd name="T42" fmla="*/ 65 w 105"/>
                <a:gd name="T43" fmla="*/ 58 h 97"/>
                <a:gd name="T44" fmla="*/ 65 w 105"/>
                <a:gd name="T45" fmla="*/ 42 h 97"/>
                <a:gd name="T46" fmla="*/ 34 w 105"/>
                <a:gd name="T47" fmla="*/ 56 h 97"/>
                <a:gd name="T48" fmla="*/ 32 w 105"/>
                <a:gd name="T49" fmla="*/ 56 h 97"/>
                <a:gd name="T50" fmla="*/ 31 w 105"/>
                <a:gd name="T51" fmla="*/ 54 h 97"/>
                <a:gd name="T52" fmla="*/ 31 w 105"/>
                <a:gd name="T53" fmla="*/ 7 h 97"/>
                <a:gd name="T54" fmla="*/ 18 w 105"/>
                <a:gd name="T55" fmla="*/ 4 h 97"/>
                <a:gd name="T56" fmla="*/ 4 w 105"/>
                <a:gd name="T57" fmla="*/ 7 h 97"/>
                <a:gd name="T58" fmla="*/ 4 w 105"/>
                <a:gd name="T5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7">
                  <a:moveTo>
                    <a:pt x="103" y="97"/>
                  </a:moveTo>
                  <a:cubicBezTo>
                    <a:pt x="2" y="97"/>
                    <a:pt x="2" y="97"/>
                    <a:pt x="2" y="97"/>
                  </a:cubicBezTo>
                  <a:cubicBezTo>
                    <a:pt x="1" y="97"/>
                    <a:pt x="0" y="96"/>
                    <a:pt x="0" y="95"/>
                  </a:cubicBezTo>
                  <a:cubicBezTo>
                    <a:pt x="0" y="7"/>
                    <a:pt x="0" y="7"/>
                    <a:pt x="0" y="7"/>
                  </a:cubicBezTo>
                  <a:cubicBezTo>
                    <a:pt x="0" y="2"/>
                    <a:pt x="9" y="0"/>
                    <a:pt x="18" y="0"/>
                  </a:cubicBezTo>
                  <a:cubicBezTo>
                    <a:pt x="26" y="0"/>
                    <a:pt x="35" y="2"/>
                    <a:pt x="35" y="7"/>
                  </a:cubicBezTo>
                  <a:cubicBezTo>
                    <a:pt x="35" y="51"/>
                    <a:pt x="35" y="51"/>
                    <a:pt x="35" y="51"/>
                  </a:cubicBezTo>
                  <a:cubicBezTo>
                    <a:pt x="66" y="37"/>
                    <a:pt x="66" y="37"/>
                    <a:pt x="66" y="37"/>
                  </a:cubicBezTo>
                  <a:cubicBezTo>
                    <a:pt x="67" y="36"/>
                    <a:pt x="67" y="36"/>
                    <a:pt x="68" y="37"/>
                  </a:cubicBezTo>
                  <a:cubicBezTo>
                    <a:pt x="69" y="37"/>
                    <a:pt x="69" y="38"/>
                    <a:pt x="69" y="38"/>
                  </a:cubicBezTo>
                  <a:cubicBezTo>
                    <a:pt x="69" y="55"/>
                    <a:pt x="69" y="55"/>
                    <a:pt x="69" y="55"/>
                  </a:cubicBezTo>
                  <a:cubicBezTo>
                    <a:pt x="102" y="38"/>
                    <a:pt x="102" y="38"/>
                    <a:pt x="102" y="38"/>
                  </a:cubicBezTo>
                  <a:cubicBezTo>
                    <a:pt x="103" y="37"/>
                    <a:pt x="103" y="37"/>
                    <a:pt x="104" y="38"/>
                  </a:cubicBezTo>
                  <a:cubicBezTo>
                    <a:pt x="105" y="38"/>
                    <a:pt x="105" y="39"/>
                    <a:pt x="105" y="39"/>
                  </a:cubicBezTo>
                  <a:cubicBezTo>
                    <a:pt x="105" y="95"/>
                    <a:pt x="105" y="95"/>
                    <a:pt x="105" y="95"/>
                  </a:cubicBezTo>
                  <a:cubicBezTo>
                    <a:pt x="105" y="96"/>
                    <a:pt x="104" y="97"/>
                    <a:pt x="103" y="97"/>
                  </a:cubicBezTo>
                  <a:close/>
                  <a:moveTo>
                    <a:pt x="4" y="93"/>
                  </a:moveTo>
                  <a:cubicBezTo>
                    <a:pt x="101" y="93"/>
                    <a:pt x="101" y="93"/>
                    <a:pt x="101" y="93"/>
                  </a:cubicBezTo>
                  <a:cubicBezTo>
                    <a:pt x="101" y="43"/>
                    <a:pt x="101" y="43"/>
                    <a:pt x="101" y="43"/>
                  </a:cubicBezTo>
                  <a:cubicBezTo>
                    <a:pt x="68" y="60"/>
                    <a:pt x="68" y="60"/>
                    <a:pt x="68" y="60"/>
                  </a:cubicBezTo>
                  <a:cubicBezTo>
                    <a:pt x="67" y="60"/>
                    <a:pt x="66" y="60"/>
                    <a:pt x="66" y="60"/>
                  </a:cubicBezTo>
                  <a:cubicBezTo>
                    <a:pt x="65" y="60"/>
                    <a:pt x="65" y="59"/>
                    <a:pt x="65" y="58"/>
                  </a:cubicBezTo>
                  <a:cubicBezTo>
                    <a:pt x="65" y="42"/>
                    <a:pt x="65" y="42"/>
                    <a:pt x="65" y="42"/>
                  </a:cubicBezTo>
                  <a:cubicBezTo>
                    <a:pt x="34" y="56"/>
                    <a:pt x="34" y="56"/>
                    <a:pt x="34" y="56"/>
                  </a:cubicBezTo>
                  <a:cubicBezTo>
                    <a:pt x="34" y="56"/>
                    <a:pt x="33" y="56"/>
                    <a:pt x="32" y="56"/>
                  </a:cubicBezTo>
                  <a:cubicBezTo>
                    <a:pt x="32" y="55"/>
                    <a:pt x="31" y="55"/>
                    <a:pt x="31" y="54"/>
                  </a:cubicBezTo>
                  <a:cubicBezTo>
                    <a:pt x="31" y="7"/>
                    <a:pt x="31" y="7"/>
                    <a:pt x="31" y="7"/>
                  </a:cubicBezTo>
                  <a:cubicBezTo>
                    <a:pt x="31" y="6"/>
                    <a:pt x="27" y="4"/>
                    <a:pt x="18" y="4"/>
                  </a:cubicBezTo>
                  <a:cubicBezTo>
                    <a:pt x="9" y="4"/>
                    <a:pt x="4" y="6"/>
                    <a:pt x="4" y="7"/>
                  </a:cubicBezTo>
                  <a:lnTo>
                    <a:pt x="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5" name="Freeform 62">
              <a:extLst>
                <a:ext uri="{FF2B5EF4-FFF2-40B4-BE49-F238E27FC236}">
                  <a16:creationId xmlns:a16="http://schemas.microsoft.com/office/drawing/2014/main" id="{29EB2067-09FD-4578-9F70-3A86E8D65D7D}"/>
                </a:ext>
              </a:extLst>
            </p:cNvPr>
            <p:cNvSpPr>
              <a:spLocks/>
            </p:cNvSpPr>
            <p:nvPr/>
          </p:nvSpPr>
          <p:spPr bwMode="auto">
            <a:xfrm>
              <a:off x="3891"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06" name="Freeform 63">
              <a:extLst>
                <a:ext uri="{FF2B5EF4-FFF2-40B4-BE49-F238E27FC236}">
                  <a16:creationId xmlns:a16="http://schemas.microsoft.com/office/drawing/2014/main" id="{91EDECE5-E6FC-4D51-9BB5-77DB15F277D4}"/>
                </a:ext>
              </a:extLst>
            </p:cNvPr>
            <p:cNvSpPr>
              <a:spLocks/>
            </p:cNvSpPr>
            <p:nvPr/>
          </p:nvSpPr>
          <p:spPr bwMode="auto">
            <a:xfrm>
              <a:off x="3936"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grpSp>
        <p:nvGrpSpPr>
          <p:cNvPr id="108" name="Group 66">
            <a:extLst>
              <a:ext uri="{FF2B5EF4-FFF2-40B4-BE49-F238E27FC236}">
                <a16:creationId xmlns:a16="http://schemas.microsoft.com/office/drawing/2014/main" id="{071607FF-68BA-41D5-A300-DAEEBABC3755}"/>
              </a:ext>
            </a:extLst>
          </p:cNvPr>
          <p:cNvGrpSpPr>
            <a:grpSpLocks noChangeAspect="1"/>
          </p:cNvGrpSpPr>
          <p:nvPr/>
        </p:nvGrpSpPr>
        <p:grpSpPr bwMode="auto">
          <a:xfrm>
            <a:off x="3010835" y="3137435"/>
            <a:ext cx="189089" cy="201929"/>
            <a:chOff x="1069" y="1970"/>
            <a:chExt cx="162" cy="173"/>
          </a:xfrm>
          <a:solidFill>
            <a:schemeClr val="bg1"/>
          </a:solidFill>
        </p:grpSpPr>
        <p:sp>
          <p:nvSpPr>
            <p:cNvPr id="110" name="Freeform 67">
              <a:extLst>
                <a:ext uri="{FF2B5EF4-FFF2-40B4-BE49-F238E27FC236}">
                  <a16:creationId xmlns:a16="http://schemas.microsoft.com/office/drawing/2014/main" id="{2BB5AAC4-5C8A-42D1-AB14-A7DFED9AE983}"/>
                </a:ext>
              </a:extLst>
            </p:cNvPr>
            <p:cNvSpPr>
              <a:spLocks noEditPoints="1"/>
            </p:cNvSpPr>
            <p:nvPr/>
          </p:nvSpPr>
          <p:spPr bwMode="auto">
            <a:xfrm>
              <a:off x="1128" y="2049"/>
              <a:ext cx="103" cy="94"/>
            </a:xfrm>
            <a:custGeom>
              <a:avLst/>
              <a:gdLst>
                <a:gd name="T0" fmla="*/ 37 w 74"/>
                <a:gd name="T1" fmla="*/ 68 h 68"/>
                <a:gd name="T2" fmla="*/ 0 w 74"/>
                <a:gd name="T3" fmla="*/ 57 h 68"/>
                <a:gd name="T4" fmla="*/ 0 w 74"/>
                <a:gd name="T5" fmla="*/ 2 h 68"/>
                <a:gd name="T6" fmla="*/ 2 w 74"/>
                <a:gd name="T7" fmla="*/ 0 h 68"/>
                <a:gd name="T8" fmla="*/ 4 w 74"/>
                <a:gd name="T9" fmla="*/ 2 h 68"/>
                <a:gd name="T10" fmla="*/ 37 w 74"/>
                <a:gd name="T11" fmla="*/ 9 h 68"/>
                <a:gd name="T12" fmla="*/ 70 w 74"/>
                <a:gd name="T13" fmla="*/ 2 h 68"/>
                <a:gd name="T14" fmla="*/ 72 w 74"/>
                <a:gd name="T15" fmla="*/ 0 h 68"/>
                <a:gd name="T16" fmla="*/ 74 w 74"/>
                <a:gd name="T17" fmla="*/ 2 h 68"/>
                <a:gd name="T18" fmla="*/ 74 w 74"/>
                <a:gd name="T19" fmla="*/ 57 h 68"/>
                <a:gd name="T20" fmla="*/ 37 w 74"/>
                <a:gd name="T21" fmla="*/ 68 h 68"/>
                <a:gd name="T22" fmla="*/ 4 w 74"/>
                <a:gd name="T23" fmla="*/ 7 h 68"/>
                <a:gd name="T24" fmla="*/ 4 w 74"/>
                <a:gd name="T25" fmla="*/ 57 h 68"/>
                <a:gd name="T26" fmla="*/ 37 w 74"/>
                <a:gd name="T27" fmla="*/ 64 h 68"/>
                <a:gd name="T28" fmla="*/ 70 w 74"/>
                <a:gd name="T29" fmla="*/ 57 h 68"/>
                <a:gd name="T30" fmla="*/ 70 w 74"/>
                <a:gd name="T31" fmla="*/ 7 h 68"/>
                <a:gd name="T32" fmla="*/ 37 w 74"/>
                <a:gd name="T33" fmla="*/ 13 h 68"/>
                <a:gd name="T34" fmla="*/ 4 w 74"/>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8">
                  <a:moveTo>
                    <a:pt x="37" y="68"/>
                  </a:moveTo>
                  <a:cubicBezTo>
                    <a:pt x="19" y="68"/>
                    <a:pt x="0" y="65"/>
                    <a:pt x="0" y="57"/>
                  </a:cubicBezTo>
                  <a:cubicBezTo>
                    <a:pt x="0" y="2"/>
                    <a:pt x="0" y="2"/>
                    <a:pt x="0" y="2"/>
                  </a:cubicBezTo>
                  <a:cubicBezTo>
                    <a:pt x="0" y="0"/>
                    <a:pt x="1" y="0"/>
                    <a:pt x="2" y="0"/>
                  </a:cubicBezTo>
                  <a:cubicBezTo>
                    <a:pt x="3" y="0"/>
                    <a:pt x="4" y="0"/>
                    <a:pt x="4" y="2"/>
                  </a:cubicBezTo>
                  <a:cubicBezTo>
                    <a:pt x="4" y="4"/>
                    <a:pt x="15" y="9"/>
                    <a:pt x="37" y="9"/>
                  </a:cubicBezTo>
                  <a:cubicBezTo>
                    <a:pt x="59" y="9"/>
                    <a:pt x="70" y="4"/>
                    <a:pt x="70" y="2"/>
                  </a:cubicBezTo>
                  <a:cubicBezTo>
                    <a:pt x="70" y="0"/>
                    <a:pt x="71" y="0"/>
                    <a:pt x="72" y="0"/>
                  </a:cubicBezTo>
                  <a:cubicBezTo>
                    <a:pt x="73" y="0"/>
                    <a:pt x="74" y="0"/>
                    <a:pt x="74" y="2"/>
                  </a:cubicBezTo>
                  <a:cubicBezTo>
                    <a:pt x="74" y="57"/>
                    <a:pt x="74" y="57"/>
                    <a:pt x="74" y="57"/>
                  </a:cubicBezTo>
                  <a:cubicBezTo>
                    <a:pt x="74" y="65"/>
                    <a:pt x="55" y="68"/>
                    <a:pt x="37" y="68"/>
                  </a:cubicBezTo>
                  <a:close/>
                  <a:moveTo>
                    <a:pt x="4" y="7"/>
                  </a:moveTo>
                  <a:cubicBezTo>
                    <a:pt x="4" y="57"/>
                    <a:pt x="4" y="57"/>
                    <a:pt x="4" y="57"/>
                  </a:cubicBezTo>
                  <a:cubicBezTo>
                    <a:pt x="4" y="59"/>
                    <a:pt x="15" y="64"/>
                    <a:pt x="37" y="64"/>
                  </a:cubicBezTo>
                  <a:cubicBezTo>
                    <a:pt x="59" y="64"/>
                    <a:pt x="70" y="59"/>
                    <a:pt x="70" y="57"/>
                  </a:cubicBezTo>
                  <a:cubicBezTo>
                    <a:pt x="70" y="7"/>
                    <a:pt x="70" y="7"/>
                    <a:pt x="70" y="7"/>
                  </a:cubicBezTo>
                  <a:cubicBezTo>
                    <a:pt x="63" y="11"/>
                    <a:pt x="50" y="13"/>
                    <a:pt x="37" y="13"/>
                  </a:cubicBezTo>
                  <a:cubicBezTo>
                    <a:pt x="24" y="13"/>
                    <a:pt x="10" y="1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1" name="Freeform 68">
              <a:extLst>
                <a:ext uri="{FF2B5EF4-FFF2-40B4-BE49-F238E27FC236}">
                  <a16:creationId xmlns:a16="http://schemas.microsoft.com/office/drawing/2014/main" id="{403789B6-DC70-402C-AE90-7B4BCE8F96D7}"/>
                </a:ext>
              </a:extLst>
            </p:cNvPr>
            <p:cNvSpPr>
              <a:spLocks noEditPoints="1"/>
            </p:cNvSpPr>
            <p:nvPr/>
          </p:nvSpPr>
          <p:spPr bwMode="auto">
            <a:xfrm>
              <a:off x="1128" y="2036"/>
              <a:ext cx="103" cy="31"/>
            </a:xfrm>
            <a:custGeom>
              <a:avLst/>
              <a:gdLst>
                <a:gd name="T0" fmla="*/ 37 w 74"/>
                <a:gd name="T1" fmla="*/ 22 h 22"/>
                <a:gd name="T2" fmla="*/ 0 w 74"/>
                <a:gd name="T3" fmla="*/ 11 h 22"/>
                <a:gd name="T4" fmla="*/ 37 w 74"/>
                <a:gd name="T5" fmla="*/ 0 h 22"/>
                <a:gd name="T6" fmla="*/ 74 w 74"/>
                <a:gd name="T7" fmla="*/ 11 h 22"/>
                <a:gd name="T8" fmla="*/ 37 w 74"/>
                <a:gd name="T9" fmla="*/ 22 h 22"/>
                <a:gd name="T10" fmla="*/ 37 w 74"/>
                <a:gd name="T11" fmla="*/ 4 h 22"/>
                <a:gd name="T12" fmla="*/ 4 w 74"/>
                <a:gd name="T13" fmla="*/ 11 h 22"/>
                <a:gd name="T14" fmla="*/ 37 w 74"/>
                <a:gd name="T15" fmla="*/ 18 h 22"/>
                <a:gd name="T16" fmla="*/ 70 w 74"/>
                <a:gd name="T17" fmla="*/ 11 h 22"/>
                <a:gd name="T18" fmla="*/ 37 w 74"/>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19" y="22"/>
                    <a:pt x="0" y="18"/>
                    <a:pt x="0" y="11"/>
                  </a:cubicBezTo>
                  <a:cubicBezTo>
                    <a:pt x="0" y="3"/>
                    <a:pt x="19" y="0"/>
                    <a:pt x="37" y="0"/>
                  </a:cubicBezTo>
                  <a:cubicBezTo>
                    <a:pt x="55" y="0"/>
                    <a:pt x="74" y="3"/>
                    <a:pt x="74" y="11"/>
                  </a:cubicBezTo>
                  <a:cubicBezTo>
                    <a:pt x="74" y="18"/>
                    <a:pt x="55" y="22"/>
                    <a:pt x="37" y="22"/>
                  </a:cubicBezTo>
                  <a:close/>
                  <a:moveTo>
                    <a:pt x="37" y="4"/>
                  </a:moveTo>
                  <a:cubicBezTo>
                    <a:pt x="15" y="4"/>
                    <a:pt x="4" y="9"/>
                    <a:pt x="4" y="11"/>
                  </a:cubicBezTo>
                  <a:cubicBezTo>
                    <a:pt x="4" y="13"/>
                    <a:pt x="15" y="18"/>
                    <a:pt x="37" y="18"/>
                  </a:cubicBezTo>
                  <a:cubicBezTo>
                    <a:pt x="59" y="18"/>
                    <a:pt x="70" y="13"/>
                    <a:pt x="70" y="11"/>
                  </a:cubicBezTo>
                  <a:cubicBezTo>
                    <a:pt x="70" y="9"/>
                    <a:pt x="59"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2" name="Freeform 69">
              <a:extLst>
                <a:ext uri="{FF2B5EF4-FFF2-40B4-BE49-F238E27FC236}">
                  <a16:creationId xmlns:a16="http://schemas.microsoft.com/office/drawing/2014/main" id="{FA8C1B16-98E2-47DA-855F-C66A04F33702}"/>
                </a:ext>
              </a:extLst>
            </p:cNvPr>
            <p:cNvSpPr>
              <a:spLocks/>
            </p:cNvSpPr>
            <p:nvPr/>
          </p:nvSpPr>
          <p:spPr bwMode="auto">
            <a:xfrm>
              <a:off x="1069" y="1970"/>
              <a:ext cx="105" cy="139"/>
            </a:xfrm>
            <a:custGeom>
              <a:avLst/>
              <a:gdLst>
                <a:gd name="T0" fmla="*/ 44 w 75"/>
                <a:gd name="T1" fmla="*/ 101 h 101"/>
                <a:gd name="T2" fmla="*/ 2 w 75"/>
                <a:gd name="T3" fmla="*/ 101 h 101"/>
                <a:gd name="T4" fmla="*/ 0 w 75"/>
                <a:gd name="T5" fmla="*/ 99 h 101"/>
                <a:gd name="T6" fmla="*/ 0 w 75"/>
                <a:gd name="T7" fmla="*/ 2 h 101"/>
                <a:gd name="T8" fmla="*/ 2 w 75"/>
                <a:gd name="T9" fmla="*/ 0 h 101"/>
                <a:gd name="T10" fmla="*/ 48 w 75"/>
                <a:gd name="T11" fmla="*/ 0 h 101"/>
                <a:gd name="T12" fmla="*/ 50 w 75"/>
                <a:gd name="T13" fmla="*/ 1 h 101"/>
                <a:gd name="T14" fmla="*/ 74 w 75"/>
                <a:gd name="T15" fmla="*/ 25 h 101"/>
                <a:gd name="T16" fmla="*/ 75 w 75"/>
                <a:gd name="T17" fmla="*/ 27 h 101"/>
                <a:gd name="T18" fmla="*/ 75 w 75"/>
                <a:gd name="T19" fmla="*/ 50 h 101"/>
                <a:gd name="T20" fmla="*/ 73 w 75"/>
                <a:gd name="T21" fmla="*/ 52 h 101"/>
                <a:gd name="T22" fmla="*/ 71 w 75"/>
                <a:gd name="T23" fmla="*/ 50 h 101"/>
                <a:gd name="T24" fmla="*/ 71 w 75"/>
                <a:gd name="T25" fmla="*/ 28 h 101"/>
                <a:gd name="T26" fmla="*/ 47 w 75"/>
                <a:gd name="T27" fmla="*/ 4 h 101"/>
                <a:gd name="T28" fmla="*/ 4 w 75"/>
                <a:gd name="T29" fmla="*/ 4 h 101"/>
                <a:gd name="T30" fmla="*/ 4 w 75"/>
                <a:gd name="T31" fmla="*/ 97 h 101"/>
                <a:gd name="T32" fmla="*/ 44 w 75"/>
                <a:gd name="T33" fmla="*/ 97 h 101"/>
                <a:gd name="T34" fmla="*/ 46 w 75"/>
                <a:gd name="T35" fmla="*/ 99 h 101"/>
                <a:gd name="T36" fmla="*/ 44 w 75"/>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01">
                  <a:moveTo>
                    <a:pt x="44" y="101"/>
                  </a:moveTo>
                  <a:cubicBezTo>
                    <a:pt x="2" y="101"/>
                    <a:pt x="2" y="101"/>
                    <a:pt x="2" y="101"/>
                  </a:cubicBezTo>
                  <a:cubicBezTo>
                    <a:pt x="1" y="101"/>
                    <a:pt x="0" y="100"/>
                    <a:pt x="0" y="99"/>
                  </a:cubicBezTo>
                  <a:cubicBezTo>
                    <a:pt x="0" y="2"/>
                    <a:pt x="0" y="2"/>
                    <a:pt x="0" y="2"/>
                  </a:cubicBezTo>
                  <a:cubicBezTo>
                    <a:pt x="0" y="1"/>
                    <a:pt x="1" y="0"/>
                    <a:pt x="2" y="0"/>
                  </a:cubicBezTo>
                  <a:cubicBezTo>
                    <a:pt x="48" y="0"/>
                    <a:pt x="48" y="0"/>
                    <a:pt x="48" y="0"/>
                  </a:cubicBezTo>
                  <a:cubicBezTo>
                    <a:pt x="49" y="0"/>
                    <a:pt x="49" y="0"/>
                    <a:pt x="50" y="1"/>
                  </a:cubicBezTo>
                  <a:cubicBezTo>
                    <a:pt x="74" y="25"/>
                    <a:pt x="74" y="25"/>
                    <a:pt x="74" y="25"/>
                  </a:cubicBezTo>
                  <a:cubicBezTo>
                    <a:pt x="75" y="26"/>
                    <a:pt x="75" y="26"/>
                    <a:pt x="75" y="27"/>
                  </a:cubicBezTo>
                  <a:cubicBezTo>
                    <a:pt x="75" y="50"/>
                    <a:pt x="75" y="50"/>
                    <a:pt x="75" y="50"/>
                  </a:cubicBezTo>
                  <a:cubicBezTo>
                    <a:pt x="75" y="51"/>
                    <a:pt x="74" y="52"/>
                    <a:pt x="73" y="52"/>
                  </a:cubicBezTo>
                  <a:cubicBezTo>
                    <a:pt x="72" y="52"/>
                    <a:pt x="71" y="51"/>
                    <a:pt x="71" y="50"/>
                  </a:cubicBezTo>
                  <a:cubicBezTo>
                    <a:pt x="71" y="28"/>
                    <a:pt x="71" y="28"/>
                    <a:pt x="71" y="28"/>
                  </a:cubicBezTo>
                  <a:cubicBezTo>
                    <a:pt x="47" y="4"/>
                    <a:pt x="47" y="4"/>
                    <a:pt x="47" y="4"/>
                  </a:cubicBezTo>
                  <a:cubicBezTo>
                    <a:pt x="4" y="4"/>
                    <a:pt x="4" y="4"/>
                    <a:pt x="4" y="4"/>
                  </a:cubicBezTo>
                  <a:cubicBezTo>
                    <a:pt x="4" y="97"/>
                    <a:pt x="4" y="97"/>
                    <a:pt x="4" y="97"/>
                  </a:cubicBezTo>
                  <a:cubicBezTo>
                    <a:pt x="44" y="97"/>
                    <a:pt x="44" y="97"/>
                    <a:pt x="44" y="97"/>
                  </a:cubicBezTo>
                  <a:cubicBezTo>
                    <a:pt x="45" y="97"/>
                    <a:pt x="46" y="98"/>
                    <a:pt x="46" y="99"/>
                  </a:cubicBezTo>
                  <a:cubicBezTo>
                    <a:pt x="46" y="100"/>
                    <a:pt x="45" y="101"/>
                    <a:pt x="4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3" name="Freeform 70">
              <a:extLst>
                <a:ext uri="{FF2B5EF4-FFF2-40B4-BE49-F238E27FC236}">
                  <a16:creationId xmlns:a16="http://schemas.microsoft.com/office/drawing/2014/main" id="{A364B755-D967-46A7-8F24-679AD3CA3619}"/>
                </a:ext>
              </a:extLst>
            </p:cNvPr>
            <p:cNvSpPr>
              <a:spLocks/>
            </p:cNvSpPr>
            <p:nvPr/>
          </p:nvSpPr>
          <p:spPr bwMode="auto">
            <a:xfrm>
              <a:off x="1085" y="2006"/>
              <a:ext cx="34" cy="5"/>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4" name="Freeform 71">
              <a:extLst>
                <a:ext uri="{FF2B5EF4-FFF2-40B4-BE49-F238E27FC236}">
                  <a16:creationId xmlns:a16="http://schemas.microsoft.com/office/drawing/2014/main" id="{98BE08D9-0136-4CAF-9E22-153E391028CD}"/>
                </a:ext>
              </a:extLst>
            </p:cNvPr>
            <p:cNvSpPr>
              <a:spLocks/>
            </p:cNvSpPr>
            <p:nvPr/>
          </p:nvSpPr>
          <p:spPr bwMode="auto">
            <a:xfrm>
              <a:off x="1085" y="2024"/>
              <a:ext cx="58" cy="5"/>
            </a:xfrm>
            <a:custGeom>
              <a:avLst/>
              <a:gdLst>
                <a:gd name="T0" fmla="*/ 40 w 42"/>
                <a:gd name="T1" fmla="*/ 4 h 4"/>
                <a:gd name="T2" fmla="*/ 2 w 42"/>
                <a:gd name="T3" fmla="*/ 4 h 4"/>
                <a:gd name="T4" fmla="*/ 0 w 42"/>
                <a:gd name="T5" fmla="*/ 2 h 4"/>
                <a:gd name="T6" fmla="*/ 2 w 42"/>
                <a:gd name="T7" fmla="*/ 0 h 4"/>
                <a:gd name="T8" fmla="*/ 40 w 42"/>
                <a:gd name="T9" fmla="*/ 0 h 4"/>
                <a:gd name="T10" fmla="*/ 42 w 42"/>
                <a:gd name="T11" fmla="*/ 2 h 4"/>
                <a:gd name="T12" fmla="*/ 40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4"/>
                  </a:moveTo>
                  <a:cubicBezTo>
                    <a:pt x="2" y="4"/>
                    <a:pt x="2" y="4"/>
                    <a:pt x="2" y="4"/>
                  </a:cubicBezTo>
                  <a:cubicBezTo>
                    <a:pt x="1" y="4"/>
                    <a:pt x="0" y="3"/>
                    <a:pt x="0" y="2"/>
                  </a:cubicBezTo>
                  <a:cubicBezTo>
                    <a:pt x="0" y="0"/>
                    <a:pt x="1" y="0"/>
                    <a:pt x="2" y="0"/>
                  </a:cubicBezTo>
                  <a:cubicBezTo>
                    <a:pt x="40" y="0"/>
                    <a:pt x="40" y="0"/>
                    <a:pt x="40" y="0"/>
                  </a:cubicBezTo>
                  <a:cubicBezTo>
                    <a:pt x="41" y="0"/>
                    <a:pt x="42" y="0"/>
                    <a:pt x="42" y="2"/>
                  </a:cubicBezTo>
                  <a:cubicBezTo>
                    <a:pt x="42" y="3"/>
                    <a:pt x="41"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5" name="Freeform 72">
              <a:extLst>
                <a:ext uri="{FF2B5EF4-FFF2-40B4-BE49-F238E27FC236}">
                  <a16:creationId xmlns:a16="http://schemas.microsoft.com/office/drawing/2014/main" id="{E74451E8-256A-4B5D-87D4-A596ECFDE9BC}"/>
                </a:ext>
              </a:extLst>
            </p:cNvPr>
            <p:cNvSpPr>
              <a:spLocks/>
            </p:cNvSpPr>
            <p:nvPr/>
          </p:nvSpPr>
          <p:spPr bwMode="auto">
            <a:xfrm>
              <a:off x="1085" y="2040"/>
              <a:ext cx="40" cy="6"/>
            </a:xfrm>
            <a:custGeom>
              <a:avLst/>
              <a:gdLst>
                <a:gd name="T0" fmla="*/ 27 w 29"/>
                <a:gd name="T1" fmla="*/ 4 h 4"/>
                <a:gd name="T2" fmla="*/ 2 w 29"/>
                <a:gd name="T3" fmla="*/ 4 h 4"/>
                <a:gd name="T4" fmla="*/ 0 w 29"/>
                <a:gd name="T5" fmla="*/ 2 h 4"/>
                <a:gd name="T6" fmla="*/ 2 w 29"/>
                <a:gd name="T7" fmla="*/ 0 h 4"/>
                <a:gd name="T8" fmla="*/ 27 w 29"/>
                <a:gd name="T9" fmla="*/ 0 h 4"/>
                <a:gd name="T10" fmla="*/ 29 w 29"/>
                <a:gd name="T11" fmla="*/ 2 h 4"/>
                <a:gd name="T12" fmla="*/ 27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7" y="4"/>
                  </a:moveTo>
                  <a:cubicBezTo>
                    <a:pt x="2" y="4"/>
                    <a:pt x="2" y="4"/>
                    <a:pt x="2" y="4"/>
                  </a:cubicBezTo>
                  <a:cubicBezTo>
                    <a:pt x="1" y="4"/>
                    <a:pt x="0" y="3"/>
                    <a:pt x="0" y="2"/>
                  </a:cubicBezTo>
                  <a:cubicBezTo>
                    <a:pt x="0" y="1"/>
                    <a:pt x="1" y="0"/>
                    <a:pt x="2" y="0"/>
                  </a:cubicBezTo>
                  <a:cubicBezTo>
                    <a:pt x="27" y="0"/>
                    <a:pt x="27" y="0"/>
                    <a:pt x="27" y="0"/>
                  </a:cubicBezTo>
                  <a:cubicBezTo>
                    <a:pt x="28" y="0"/>
                    <a:pt x="29" y="1"/>
                    <a:pt x="29" y="2"/>
                  </a:cubicBezTo>
                  <a:cubicBezTo>
                    <a:pt x="29" y="3"/>
                    <a:pt x="28" y="4"/>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6" name="Freeform 73">
              <a:extLst>
                <a:ext uri="{FF2B5EF4-FFF2-40B4-BE49-F238E27FC236}">
                  <a16:creationId xmlns:a16="http://schemas.microsoft.com/office/drawing/2014/main" id="{F1C8D24C-50E2-4B10-AE64-80D59874A64B}"/>
                </a:ext>
              </a:extLst>
            </p:cNvPr>
            <p:cNvSpPr>
              <a:spLocks/>
            </p:cNvSpPr>
            <p:nvPr/>
          </p:nvSpPr>
          <p:spPr bwMode="auto">
            <a:xfrm>
              <a:off x="1085" y="2058"/>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7" name="Freeform 74">
              <a:extLst>
                <a:ext uri="{FF2B5EF4-FFF2-40B4-BE49-F238E27FC236}">
                  <a16:creationId xmlns:a16="http://schemas.microsoft.com/office/drawing/2014/main" id="{8FC1FD15-1A60-476D-88DC-6F8BF4B2FA63}"/>
                </a:ext>
              </a:extLst>
            </p:cNvPr>
            <p:cNvSpPr>
              <a:spLocks/>
            </p:cNvSpPr>
            <p:nvPr/>
          </p:nvSpPr>
          <p:spPr bwMode="auto">
            <a:xfrm>
              <a:off x="1085" y="2076"/>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sp>
          <p:nvSpPr>
            <p:cNvPr id="118" name="Freeform 75">
              <a:extLst>
                <a:ext uri="{FF2B5EF4-FFF2-40B4-BE49-F238E27FC236}">
                  <a16:creationId xmlns:a16="http://schemas.microsoft.com/office/drawing/2014/main" id="{221AABE9-4585-4614-8953-903EC289F14E}"/>
                </a:ext>
              </a:extLst>
            </p:cNvPr>
            <p:cNvSpPr>
              <a:spLocks noEditPoints="1"/>
            </p:cNvSpPr>
            <p:nvPr/>
          </p:nvSpPr>
          <p:spPr bwMode="auto">
            <a:xfrm>
              <a:off x="1133" y="1970"/>
              <a:ext cx="41" cy="40"/>
            </a:xfrm>
            <a:custGeom>
              <a:avLst/>
              <a:gdLst>
                <a:gd name="T0" fmla="*/ 27 w 29"/>
                <a:gd name="T1" fmla="*/ 29 h 29"/>
                <a:gd name="T2" fmla="*/ 2 w 29"/>
                <a:gd name="T3" fmla="*/ 29 h 29"/>
                <a:gd name="T4" fmla="*/ 0 w 29"/>
                <a:gd name="T5" fmla="*/ 27 h 29"/>
                <a:gd name="T6" fmla="*/ 0 w 29"/>
                <a:gd name="T7" fmla="*/ 2 h 29"/>
                <a:gd name="T8" fmla="*/ 1 w 29"/>
                <a:gd name="T9" fmla="*/ 0 h 29"/>
                <a:gd name="T10" fmla="*/ 4 w 29"/>
                <a:gd name="T11" fmla="*/ 1 h 29"/>
                <a:gd name="T12" fmla="*/ 28 w 29"/>
                <a:gd name="T13" fmla="*/ 25 h 29"/>
                <a:gd name="T14" fmla="*/ 29 w 29"/>
                <a:gd name="T15" fmla="*/ 28 h 29"/>
                <a:gd name="T16" fmla="*/ 27 w 29"/>
                <a:gd name="T17" fmla="*/ 29 h 29"/>
                <a:gd name="T18" fmla="*/ 4 w 29"/>
                <a:gd name="T19" fmla="*/ 25 h 29"/>
                <a:gd name="T20" fmla="*/ 22 w 29"/>
                <a:gd name="T21" fmla="*/ 25 h 29"/>
                <a:gd name="T22" fmla="*/ 4 w 29"/>
                <a:gd name="T23" fmla="*/ 7 h 29"/>
                <a:gd name="T24" fmla="*/ 4 w 2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29"/>
                  </a:moveTo>
                  <a:cubicBezTo>
                    <a:pt x="2" y="29"/>
                    <a:pt x="2" y="29"/>
                    <a:pt x="2" y="29"/>
                  </a:cubicBezTo>
                  <a:cubicBezTo>
                    <a:pt x="1" y="29"/>
                    <a:pt x="0" y="28"/>
                    <a:pt x="0" y="27"/>
                  </a:cubicBezTo>
                  <a:cubicBezTo>
                    <a:pt x="0" y="2"/>
                    <a:pt x="0" y="2"/>
                    <a:pt x="0" y="2"/>
                  </a:cubicBezTo>
                  <a:cubicBezTo>
                    <a:pt x="0" y="1"/>
                    <a:pt x="1" y="0"/>
                    <a:pt x="1" y="0"/>
                  </a:cubicBezTo>
                  <a:cubicBezTo>
                    <a:pt x="2" y="0"/>
                    <a:pt x="3" y="0"/>
                    <a:pt x="4" y="1"/>
                  </a:cubicBezTo>
                  <a:cubicBezTo>
                    <a:pt x="28" y="25"/>
                    <a:pt x="28" y="25"/>
                    <a:pt x="28" y="25"/>
                  </a:cubicBezTo>
                  <a:cubicBezTo>
                    <a:pt x="29" y="26"/>
                    <a:pt x="29" y="27"/>
                    <a:pt x="29" y="28"/>
                  </a:cubicBezTo>
                  <a:cubicBezTo>
                    <a:pt x="29" y="28"/>
                    <a:pt x="28" y="29"/>
                    <a:pt x="27" y="29"/>
                  </a:cubicBezTo>
                  <a:close/>
                  <a:moveTo>
                    <a:pt x="4" y="25"/>
                  </a:moveTo>
                  <a:cubicBezTo>
                    <a:pt x="22" y="25"/>
                    <a:pt x="22" y="25"/>
                    <a:pt x="22" y="25"/>
                  </a:cubicBezTo>
                  <a:cubicBezTo>
                    <a:pt x="4" y="7"/>
                    <a:pt x="4" y="7"/>
                    <a:pt x="4" y="7"/>
                  </a:cubicBez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53535"/>
                </a:solidFill>
                <a:latin typeface="Segoe UI Semilight"/>
                <a:cs typeface="Arial" charset="0"/>
              </a:endParaRPr>
            </a:p>
          </p:txBody>
        </p:sp>
      </p:grpSp>
      <p:pic>
        <p:nvPicPr>
          <p:cNvPr id="3" name="Picture 2" descr="Screen Clipping">
            <a:extLst>
              <a:ext uri="{FF2B5EF4-FFF2-40B4-BE49-F238E27FC236}">
                <a16:creationId xmlns:a16="http://schemas.microsoft.com/office/drawing/2014/main" id="{6B36BC21-03B3-424A-A9B4-239590BC1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843" y="3994804"/>
            <a:ext cx="268235" cy="332378"/>
          </a:xfrm>
          <a:prstGeom prst="rect">
            <a:avLst/>
          </a:prstGeom>
        </p:spPr>
      </p:pic>
      <p:sp>
        <p:nvSpPr>
          <p:cNvPr id="162" name="Rectangle 161">
            <a:extLst>
              <a:ext uri="{FF2B5EF4-FFF2-40B4-BE49-F238E27FC236}">
                <a16:creationId xmlns:a16="http://schemas.microsoft.com/office/drawing/2014/main" id="{0CB95A7A-CEC6-40CB-926B-41A5B41478FF}"/>
              </a:ext>
            </a:extLst>
          </p:cNvPr>
          <p:cNvSpPr/>
          <p:nvPr/>
        </p:nvSpPr>
        <p:spPr>
          <a:xfrm>
            <a:off x="4681165" y="4063132"/>
            <a:ext cx="934231" cy="124201"/>
          </a:xfrm>
          <a:prstGeom prst="rect">
            <a:avLst/>
          </a:prstGeom>
        </p:spPr>
        <p:txBody>
          <a:bodyPr wrap="square" lIns="0" tIns="0" rIns="0" bIns="0" anchor="ctr">
            <a:spAutoFit/>
          </a:bodyPr>
          <a:lstStyle/>
          <a:p>
            <a:pPr defTabSz="685594">
              <a:defRPr/>
            </a:pPr>
            <a:r>
              <a:rPr lang="en-US" sz="807" kern="0">
                <a:solidFill>
                  <a:srgbClr val="FFFFFF"/>
                </a:solidFill>
                <a:latin typeface="Segoe UI Semilight"/>
                <a:ea typeface="MS PGothic" panose="020B0600070205080204" pitchFamily="34" charset="-128"/>
                <a:cs typeface="Segoe UI Semilight" panose="020B0402040204020203" pitchFamily="34" charset="0"/>
              </a:rPr>
              <a:t>SQL Database</a:t>
            </a:r>
          </a:p>
        </p:txBody>
      </p:sp>
    </p:spTree>
    <p:extLst>
      <p:ext uri="{BB962C8B-B14F-4D97-AF65-F5344CB8AC3E}">
        <p14:creationId xmlns:p14="http://schemas.microsoft.com/office/powerpoint/2010/main" val="2608934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3F08-1727-4963-A033-DF659C053FF8}"/>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60686531-1F62-46A1-86F6-33C00160E6D2}"/>
              </a:ext>
            </a:extLst>
          </p:cNvPr>
          <p:cNvSpPr>
            <a:spLocks noGrp="1"/>
          </p:cNvSpPr>
          <p:nvPr>
            <p:ph type="body" sz="quarter" idx="13"/>
          </p:nvPr>
        </p:nvSpPr>
        <p:spPr/>
        <p:txBody>
          <a:bodyPr/>
          <a:lstStyle/>
          <a:p>
            <a:r>
              <a:rPr lang="en-US"/>
              <a:t>Azure SQL Database Overview
Managing SQL Databases in Azure
Azure SQL Database Tools
Securing and Recovering an Azure SQL Database Instance
Additional Managed Database Services</a:t>
            </a:r>
          </a:p>
        </p:txBody>
      </p:sp>
    </p:spTree>
    <p:extLst>
      <p:ext uri="{BB962C8B-B14F-4D97-AF65-F5344CB8AC3E}">
        <p14:creationId xmlns:p14="http://schemas.microsoft.com/office/powerpoint/2010/main" val="2010349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547C-ABE7-4314-8FB2-7FF310AABF09}"/>
              </a:ext>
            </a:extLst>
          </p:cNvPr>
          <p:cNvSpPr>
            <a:spLocks noGrp="1"/>
          </p:cNvSpPr>
          <p:nvPr>
            <p:ph type="title"/>
          </p:nvPr>
        </p:nvSpPr>
        <p:spPr/>
        <p:txBody>
          <a:bodyPr/>
          <a:lstStyle/>
          <a:p>
            <a:r>
              <a:rPr lang="en-US"/>
              <a:t>Lesson 1: Azure SQL Database Overview</a:t>
            </a:r>
          </a:p>
        </p:txBody>
      </p:sp>
      <p:sp>
        <p:nvSpPr>
          <p:cNvPr id="3" name="Text Placeholder 2">
            <a:extLst>
              <a:ext uri="{FF2B5EF4-FFF2-40B4-BE49-F238E27FC236}">
                <a16:creationId xmlns:a16="http://schemas.microsoft.com/office/drawing/2014/main" id="{1B0492C2-6222-4BCA-9B98-7193D2D1CD4F}"/>
              </a:ext>
            </a:extLst>
          </p:cNvPr>
          <p:cNvSpPr>
            <a:spLocks noGrp="1"/>
          </p:cNvSpPr>
          <p:nvPr>
            <p:ph type="body" sz="quarter" idx="13"/>
          </p:nvPr>
        </p:nvSpPr>
        <p:spPr/>
        <p:txBody>
          <a:bodyPr/>
          <a:lstStyle/>
          <a:p>
            <a:r>
              <a:rPr lang="en-US"/>
              <a:t>Azure SQL Database
Azure SQL Database Tiers
Databases as a Service vs. SQL Server in a Virtual Machine</a:t>
            </a:r>
          </a:p>
        </p:txBody>
      </p:sp>
    </p:spTree>
    <p:extLst>
      <p:ext uri="{BB962C8B-B14F-4D97-AF65-F5344CB8AC3E}">
        <p14:creationId xmlns:p14="http://schemas.microsoft.com/office/powerpoint/2010/main" val="2688060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A9B7-ACDB-4365-8C43-E5F450A354CA}"/>
              </a:ext>
            </a:extLst>
          </p:cNvPr>
          <p:cNvSpPr>
            <a:spLocks noGrp="1"/>
          </p:cNvSpPr>
          <p:nvPr>
            <p:ph type="title"/>
          </p:nvPr>
        </p:nvSpPr>
        <p:spPr/>
        <p:txBody>
          <a:bodyPr/>
          <a:lstStyle/>
          <a:p>
            <a:r>
              <a:rPr lang="en-US"/>
              <a:t>Azure SQL Database</a:t>
            </a:r>
          </a:p>
        </p:txBody>
      </p:sp>
      <p:sp>
        <p:nvSpPr>
          <p:cNvPr id="4" name="Content Placeholder 2">
            <a:extLst>
              <a:ext uri="{FF2B5EF4-FFF2-40B4-BE49-F238E27FC236}">
                <a16:creationId xmlns:a16="http://schemas.microsoft.com/office/drawing/2014/main" id="{BD75DC7C-AF9A-4C72-B0DE-AE6A10371E33}"/>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Fully managed database solution</a:t>
            </a:r>
          </a:p>
          <a:p>
            <a:r>
              <a:rPr lang="en-US" kern="0">
                <a:solidFill>
                  <a:srgbClr val="000000"/>
                </a:solidFill>
              </a:rPr>
              <a:t>Highly compatible with existing management tools</a:t>
            </a:r>
          </a:p>
          <a:p>
            <a:r>
              <a:rPr lang="en-US" kern="0">
                <a:solidFill>
                  <a:srgbClr val="000000"/>
                </a:solidFill>
              </a:rPr>
              <a:t>Built-in high availability and predictable performance as you scale out</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1048931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Azure SQL Database</a:t>
            </a:r>
          </a:p>
        </p:txBody>
      </p:sp>
      <p:sp>
        <p:nvSpPr>
          <p:cNvPr id="5" name="Content Placeholder 4"/>
          <p:cNvSpPr>
            <a:spLocks noGrp="1"/>
          </p:cNvSpPr>
          <p:nvPr>
            <p:ph type="body" sz="quarter" idx="13"/>
          </p:nvPr>
        </p:nvSpPr>
        <p:spPr>
          <a:xfrm>
            <a:off x="609600" y="1066800"/>
            <a:ext cx="6102699" cy="5105400"/>
          </a:xfrm>
        </p:spPr>
        <p:txBody>
          <a:bodyPr>
            <a:normAutofit/>
          </a:bodyPr>
          <a:lstStyle/>
          <a:p>
            <a:pPr marL="428625" indent="-428625">
              <a:buFont typeface="Arial" panose="020B0604020202020204" pitchFamily="34" charset="0"/>
              <a:buChar char="•"/>
            </a:pPr>
            <a:r>
              <a:rPr lang="en-US"/>
              <a:t>PaaS Offering. Database-as-a-Service</a:t>
            </a:r>
          </a:p>
          <a:p>
            <a:pPr marL="428625" indent="-428625">
              <a:buFont typeface="Arial" panose="020B0604020202020204" pitchFamily="34" charset="0"/>
              <a:buChar char="•"/>
            </a:pPr>
            <a:r>
              <a:rPr lang="en-US"/>
              <a:t>Relational database. </a:t>
            </a:r>
          </a:p>
          <a:p>
            <a:pPr marL="428625" indent="-428625">
              <a:buFont typeface="Arial" panose="020B0604020202020204" pitchFamily="34" charset="0"/>
              <a:buChar char="•"/>
            </a:pPr>
            <a:r>
              <a:rPr lang="en-US"/>
              <a:t>Service tiers:</a:t>
            </a:r>
          </a:p>
          <a:p>
            <a:pPr marL="685800" lvl="1" indent="-342900">
              <a:buFont typeface="Arial" panose="020B0604020202020204" pitchFamily="34" charset="0"/>
              <a:buChar char="•"/>
            </a:pPr>
            <a:r>
              <a:rPr lang="en-US"/>
              <a:t>Basic</a:t>
            </a:r>
          </a:p>
          <a:p>
            <a:pPr marL="685800" lvl="1" indent="-342900">
              <a:buFont typeface="Arial" panose="020B0604020202020204" pitchFamily="34" charset="0"/>
              <a:buChar char="•"/>
            </a:pPr>
            <a:r>
              <a:rPr lang="en-US"/>
              <a:t>Standard</a:t>
            </a:r>
          </a:p>
          <a:p>
            <a:pPr marL="685800" lvl="1" indent="-342900">
              <a:buFont typeface="Arial" panose="020B0604020202020204" pitchFamily="34" charset="0"/>
              <a:buChar char="•"/>
            </a:pPr>
            <a:r>
              <a:rPr lang="en-US"/>
              <a:t>Premium</a:t>
            </a:r>
          </a:p>
          <a:p>
            <a:pPr marL="685800" lvl="1" indent="-342900">
              <a:buFont typeface="Arial" panose="020B0604020202020204" pitchFamily="34" charset="0"/>
              <a:buChar char="•"/>
            </a:pPr>
            <a:r>
              <a:rPr lang="en-US"/>
              <a:t>Premium RS</a:t>
            </a:r>
          </a:p>
          <a:p>
            <a:pPr marL="342900" indent="-342900">
              <a:buFont typeface="Arial" panose="020B0604020202020204" pitchFamily="34" charset="0"/>
              <a:buChar char="•"/>
            </a:pPr>
            <a:r>
              <a:rPr lang="en-US"/>
              <a:t>Elastic Pools. Pooled databases delivers performance</a:t>
            </a:r>
          </a:p>
          <a:p>
            <a:endParaRPr lang="en-US"/>
          </a:p>
        </p:txBody>
      </p:sp>
      <p:pic>
        <p:nvPicPr>
          <p:cNvPr id="6" name="Picture 4" descr="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031" y="1380064"/>
            <a:ext cx="4442792" cy="20002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descr="elastic p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033" y="3560323"/>
            <a:ext cx="4387837" cy="222206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10353912" y="5918284"/>
            <a:ext cx="1684598" cy="253916"/>
          </a:xfrm>
          <a:prstGeom prst="rect">
            <a:avLst/>
          </a:prstGeom>
        </p:spPr>
        <p:txBody>
          <a:bodyPr wrap="square">
            <a:spAutoFit/>
          </a:bodyPr>
          <a:lstStyle/>
          <a:p>
            <a:pPr defTabSz="342900">
              <a:defRPr/>
            </a:pPr>
            <a:r>
              <a:rPr lang="en-US" sz="1050">
                <a:solidFill>
                  <a:prstClr val="black"/>
                </a:solidFill>
                <a:latin typeface="Calibri" panose="020F0502020204030204"/>
                <a:cs typeface="Arial" charset="0"/>
              </a:rPr>
              <a:t>Source: Microsoft</a:t>
            </a:r>
          </a:p>
        </p:txBody>
      </p:sp>
    </p:spTree>
    <p:extLst>
      <p:ext uri="{BB962C8B-B14F-4D97-AF65-F5344CB8AC3E}">
        <p14:creationId xmlns:p14="http://schemas.microsoft.com/office/powerpoint/2010/main" val="272596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5BF1-76E8-4CE8-AB44-713C00FAE3C8}"/>
              </a:ext>
            </a:extLst>
          </p:cNvPr>
          <p:cNvSpPr>
            <a:spLocks noGrp="1"/>
          </p:cNvSpPr>
          <p:nvPr>
            <p:ph type="title"/>
          </p:nvPr>
        </p:nvSpPr>
        <p:spPr/>
        <p:txBody>
          <a:bodyPr/>
          <a:lstStyle/>
          <a:p>
            <a:r>
              <a:rPr lang="en-US"/>
              <a:t>Azure SQL Database Tiers</a:t>
            </a:r>
          </a:p>
        </p:txBody>
      </p:sp>
      <p:grpSp>
        <p:nvGrpSpPr>
          <p:cNvPr id="6" name="Group 5" descr="Slide shows Azure SQL Database pricing tiers, including Basic, Standard, and Premium. Two retired tiers, Web an Business, are listed at bottom.">
            <a:extLst>
              <a:ext uri="{FF2B5EF4-FFF2-40B4-BE49-F238E27FC236}">
                <a16:creationId xmlns:a16="http://schemas.microsoft.com/office/drawing/2014/main" id="{9C6AE2C3-18E3-4AD2-AD50-93C515C3B4DA}"/>
              </a:ext>
            </a:extLst>
          </p:cNvPr>
          <p:cNvGrpSpPr/>
          <p:nvPr/>
        </p:nvGrpSpPr>
        <p:grpSpPr>
          <a:xfrm>
            <a:off x="1981200" y="1535113"/>
            <a:ext cx="7062788" cy="5202236"/>
            <a:chOff x="457200" y="1535113"/>
            <a:chExt cx="7062788" cy="5202236"/>
          </a:xfrm>
        </p:grpSpPr>
        <p:grpSp>
          <p:nvGrpSpPr>
            <p:cNvPr id="5" name="Group 4">
              <a:extLst>
                <a:ext uri="{FF2B5EF4-FFF2-40B4-BE49-F238E27FC236}">
                  <a16:creationId xmlns:a16="http://schemas.microsoft.com/office/drawing/2014/main" id="{D456C81C-107D-4947-AE4C-76B678D8CCA1}"/>
                </a:ext>
              </a:extLst>
            </p:cNvPr>
            <p:cNvGrpSpPr/>
            <p:nvPr/>
          </p:nvGrpSpPr>
          <p:grpSpPr>
            <a:xfrm>
              <a:off x="457200" y="1535113"/>
              <a:ext cx="7062788" cy="3008312"/>
              <a:chOff x="457200" y="1535113"/>
              <a:chExt cx="7062788" cy="3008312"/>
            </a:xfrm>
          </p:grpSpPr>
          <p:sp>
            <p:nvSpPr>
              <p:cNvPr id="12" name="Text Placeholder 2">
                <a:extLst>
                  <a:ext uri="{FF2B5EF4-FFF2-40B4-BE49-F238E27FC236}">
                    <a16:creationId xmlns:a16="http://schemas.microsoft.com/office/drawing/2014/main" id="{3356C387-6995-4D8F-8443-FEA200E26321}"/>
                  </a:ext>
                </a:extLst>
              </p:cNvPr>
              <p:cNvSpPr txBox="1">
                <a:spLocks/>
              </p:cNvSpPr>
              <p:nvPr/>
            </p:nvSpPr>
            <p:spPr>
              <a:xfrm>
                <a:off x="457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Tiers</a:t>
                </a:r>
              </a:p>
            </p:txBody>
          </p:sp>
          <p:graphicFrame>
            <p:nvGraphicFramePr>
              <p:cNvPr id="14" name="Diagram 13">
                <a:extLst>
                  <a:ext uri="{FF2B5EF4-FFF2-40B4-BE49-F238E27FC236}">
                    <a16:creationId xmlns:a16="http://schemas.microsoft.com/office/drawing/2014/main" id="{E5515D78-42FA-4262-B358-BAE3B810A0E0}"/>
                  </a:ext>
                </a:extLst>
              </p:cNvPr>
              <p:cNvGraphicFramePr/>
              <p:nvPr>
                <p:extLst/>
              </p:nvPr>
            </p:nvGraphicFramePr>
            <p:xfrm>
              <a:off x="1423988" y="1868487"/>
              <a:ext cx="6096000" cy="2674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 name="Group 3">
              <a:extLst>
                <a:ext uri="{FF2B5EF4-FFF2-40B4-BE49-F238E27FC236}">
                  <a16:creationId xmlns:a16="http://schemas.microsoft.com/office/drawing/2014/main" id="{18A05B4D-874A-40D5-B5C1-C6A9457744B8}"/>
                </a:ext>
              </a:extLst>
            </p:cNvPr>
            <p:cNvGrpSpPr/>
            <p:nvPr/>
          </p:nvGrpSpPr>
          <p:grpSpPr>
            <a:xfrm>
              <a:off x="457200" y="4778375"/>
              <a:ext cx="4386263" cy="1958974"/>
              <a:chOff x="457200" y="4778375"/>
              <a:chExt cx="4386263" cy="1958974"/>
            </a:xfrm>
          </p:grpSpPr>
          <p:sp>
            <p:nvSpPr>
              <p:cNvPr id="13" name="Text Placeholder 8">
                <a:extLst>
                  <a:ext uri="{FF2B5EF4-FFF2-40B4-BE49-F238E27FC236}">
                    <a16:creationId xmlns:a16="http://schemas.microsoft.com/office/drawing/2014/main" id="{55BCB4A5-11E1-4E70-B362-2D8B3A614D64}"/>
                  </a:ext>
                </a:extLst>
              </p:cNvPr>
              <p:cNvSpPr txBox="1">
                <a:spLocks/>
              </p:cNvSpPr>
              <p:nvPr/>
            </p:nvSpPr>
            <p:spPr>
              <a:xfrm>
                <a:off x="457200" y="4778375"/>
                <a:ext cx="1385888" cy="33655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800" kern="0">
                    <a:solidFill>
                      <a:srgbClr val="0070C0"/>
                    </a:solidFill>
                  </a:rPr>
                  <a:t>Retired tiers</a:t>
                </a:r>
              </a:p>
            </p:txBody>
          </p:sp>
          <p:graphicFrame>
            <p:nvGraphicFramePr>
              <p:cNvPr id="15" name="Diagram 14">
                <a:extLst>
                  <a:ext uri="{FF2B5EF4-FFF2-40B4-BE49-F238E27FC236}">
                    <a16:creationId xmlns:a16="http://schemas.microsoft.com/office/drawing/2014/main" id="{74AF4309-9863-4BE0-B0DF-6DB3F8403C80}"/>
                  </a:ext>
                </a:extLst>
              </p:cNvPr>
              <p:cNvGraphicFramePr/>
              <p:nvPr>
                <p:extLst/>
              </p:nvPr>
            </p:nvGraphicFramePr>
            <p:xfrm>
              <a:off x="1423988" y="4949825"/>
              <a:ext cx="3419475" cy="17875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Tree>
    <p:extLst>
      <p:ext uri="{BB962C8B-B14F-4D97-AF65-F5344CB8AC3E}">
        <p14:creationId xmlns:p14="http://schemas.microsoft.com/office/powerpoint/2010/main" val="40520212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Tiers</a:t>
            </a:r>
          </a:p>
        </p:txBody>
      </p:sp>
      <p:sp>
        <p:nvSpPr>
          <p:cNvPr id="3" name="Content Placeholder 2"/>
          <p:cNvSpPr>
            <a:spLocks noGrp="1"/>
          </p:cNvSpPr>
          <p:nvPr>
            <p:ph type="body" sz="quarter" idx="13"/>
          </p:nvPr>
        </p:nvSpPr>
        <p:spPr>
          <a:xfrm>
            <a:off x="609600" y="1279525"/>
            <a:ext cx="5699125" cy="5105400"/>
          </a:xfrm>
        </p:spPr>
        <p:txBody>
          <a:bodyPr>
            <a:normAutofit/>
          </a:bodyPr>
          <a:lstStyle/>
          <a:p>
            <a:pPr>
              <a:buClrTx/>
            </a:pPr>
            <a:r>
              <a:rPr lang="en-US">
                <a:latin typeface="+mn-lt"/>
              </a:rPr>
              <a:t>Basic</a:t>
            </a:r>
          </a:p>
          <a:p>
            <a:pPr lvl="1">
              <a:buClrTx/>
            </a:pPr>
            <a:r>
              <a:rPr lang="en-US">
                <a:latin typeface="+mn-lt"/>
              </a:rPr>
              <a:t>Small size</a:t>
            </a:r>
          </a:p>
          <a:p>
            <a:pPr lvl="1">
              <a:buClrTx/>
            </a:pPr>
            <a:r>
              <a:rPr lang="en-US">
                <a:latin typeface="+mn-lt"/>
              </a:rPr>
              <a:t>Low traffic</a:t>
            </a:r>
          </a:p>
          <a:p>
            <a:pPr lvl="1">
              <a:buClrTx/>
            </a:pPr>
            <a:r>
              <a:rPr lang="en-US">
                <a:latin typeface="+mn-lt"/>
              </a:rPr>
              <a:t>Single active operation</a:t>
            </a:r>
          </a:p>
          <a:p>
            <a:pPr lvl="1">
              <a:buClrTx/>
            </a:pPr>
            <a:endParaRPr lang="en-US">
              <a:latin typeface="+mn-lt"/>
            </a:endParaRPr>
          </a:p>
          <a:p>
            <a:pPr lvl="1">
              <a:buClrTx/>
            </a:pPr>
            <a:endParaRPr lang="en-US">
              <a:latin typeface="+mn-lt"/>
            </a:endParaRPr>
          </a:p>
          <a:p>
            <a:pPr marL="0" indent="0">
              <a:buClrTx/>
              <a:buNone/>
            </a:pPr>
            <a:endParaRPr lang="en-US">
              <a:latin typeface="+mn-lt"/>
            </a:endParaRPr>
          </a:p>
          <a:p>
            <a:pPr>
              <a:buClrTx/>
            </a:pPr>
            <a:r>
              <a:rPr lang="en-US">
                <a:latin typeface="+mn-lt"/>
              </a:rPr>
              <a:t>Standard</a:t>
            </a:r>
          </a:p>
          <a:p>
            <a:pPr lvl="1">
              <a:buClrTx/>
            </a:pPr>
            <a:r>
              <a:rPr lang="en-US">
                <a:latin typeface="+mn-lt"/>
              </a:rPr>
              <a:t>Low to medium IO performance requirements</a:t>
            </a:r>
          </a:p>
          <a:p>
            <a:pPr lvl="1">
              <a:buClrTx/>
            </a:pPr>
            <a:r>
              <a:rPr lang="en-US">
                <a:latin typeface="+mn-lt"/>
              </a:rPr>
              <a:t>Multiple current queries</a:t>
            </a:r>
          </a:p>
          <a:p>
            <a:pPr lvl="1"/>
            <a:endParaRPr lang="en-US"/>
          </a:p>
        </p:txBody>
      </p:sp>
      <p:sp>
        <p:nvSpPr>
          <p:cNvPr id="4" name="Content Placeholder 3"/>
          <p:cNvSpPr>
            <a:spLocks noGrp="1"/>
          </p:cNvSpPr>
          <p:nvPr>
            <p:ph sz="half" idx="4294967295"/>
          </p:nvPr>
        </p:nvSpPr>
        <p:spPr>
          <a:xfrm>
            <a:off x="6492875" y="1279525"/>
            <a:ext cx="5699125" cy="4968875"/>
          </a:xfrm>
        </p:spPr>
        <p:txBody>
          <a:bodyPr>
            <a:normAutofit/>
          </a:bodyPr>
          <a:lstStyle/>
          <a:p>
            <a:r>
              <a:rPr lang="en-US"/>
              <a:t>Premium</a:t>
            </a:r>
          </a:p>
          <a:p>
            <a:pPr lvl="1"/>
            <a:r>
              <a:rPr lang="en-US"/>
              <a:t>High transaction volume</a:t>
            </a:r>
          </a:p>
          <a:p>
            <a:pPr lvl="1"/>
            <a:r>
              <a:rPr lang="en-US"/>
              <a:t>High IO performance requirements</a:t>
            </a:r>
          </a:p>
          <a:p>
            <a:pPr lvl="1"/>
            <a:r>
              <a:rPr lang="en-US"/>
              <a:t>Many concurrent users</a:t>
            </a:r>
          </a:p>
          <a:p>
            <a:pPr lvl="1"/>
            <a:r>
              <a:rPr lang="en-US"/>
              <a:t>High availability</a:t>
            </a:r>
          </a:p>
          <a:p>
            <a:pPr lvl="1"/>
            <a:r>
              <a:rPr lang="en-US"/>
              <a:t>For mission critical apps</a:t>
            </a:r>
          </a:p>
          <a:p>
            <a:endParaRPr lang="en-US"/>
          </a:p>
          <a:p>
            <a:r>
              <a:rPr lang="en-US"/>
              <a:t>Premium RS</a:t>
            </a:r>
          </a:p>
          <a:p>
            <a:pPr lvl="1"/>
            <a:r>
              <a:rPr lang="en-US"/>
              <a:t>IO-intensive apps</a:t>
            </a:r>
          </a:p>
          <a:p>
            <a:pPr lvl="1"/>
            <a:r>
              <a:rPr lang="en-US"/>
              <a:t>Does not require high availability</a:t>
            </a:r>
          </a:p>
          <a:p>
            <a:pPr lvl="1"/>
            <a:r>
              <a:rPr lang="en-US"/>
              <a:t>Analytical workloads</a:t>
            </a:r>
          </a:p>
        </p:txBody>
      </p:sp>
    </p:spTree>
    <p:extLst>
      <p:ext uri="{BB962C8B-B14F-4D97-AF65-F5344CB8AC3E}">
        <p14:creationId xmlns:p14="http://schemas.microsoft.com/office/powerpoint/2010/main" val="16308082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Service Tier Attributes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78488609"/>
              </p:ext>
            </p:extLst>
          </p:nvPr>
        </p:nvGraphicFramePr>
        <p:xfrm>
          <a:off x="609600" y="1727200"/>
          <a:ext cx="7853180" cy="3944501"/>
        </p:xfrm>
        <a:graphic>
          <a:graphicData uri="http://schemas.openxmlformats.org/drawingml/2006/table">
            <a:tbl>
              <a:tblPr/>
              <a:tblGrid>
                <a:gridCol w="2176960">
                  <a:extLst>
                    <a:ext uri="{9D8B030D-6E8A-4147-A177-3AD203B41FA5}">
                      <a16:colId xmlns:a16="http://schemas.microsoft.com/office/drawing/2014/main" val="1773273044"/>
                    </a:ext>
                  </a:extLst>
                </a:gridCol>
                <a:gridCol w="964312">
                  <a:extLst>
                    <a:ext uri="{9D8B030D-6E8A-4147-A177-3AD203B41FA5}">
                      <a16:colId xmlns:a16="http://schemas.microsoft.com/office/drawing/2014/main" val="451249271"/>
                    </a:ext>
                  </a:extLst>
                </a:gridCol>
                <a:gridCol w="1570636">
                  <a:extLst>
                    <a:ext uri="{9D8B030D-6E8A-4147-A177-3AD203B41FA5}">
                      <a16:colId xmlns:a16="http://schemas.microsoft.com/office/drawing/2014/main" val="1598709277"/>
                    </a:ext>
                  </a:extLst>
                </a:gridCol>
                <a:gridCol w="1570636">
                  <a:extLst>
                    <a:ext uri="{9D8B030D-6E8A-4147-A177-3AD203B41FA5}">
                      <a16:colId xmlns:a16="http://schemas.microsoft.com/office/drawing/2014/main" val="3035889657"/>
                    </a:ext>
                  </a:extLst>
                </a:gridCol>
                <a:gridCol w="1570636">
                  <a:extLst>
                    <a:ext uri="{9D8B030D-6E8A-4147-A177-3AD203B41FA5}">
                      <a16:colId xmlns:a16="http://schemas.microsoft.com/office/drawing/2014/main" val="2962121328"/>
                    </a:ext>
                  </a:extLst>
                </a:gridCol>
              </a:tblGrid>
              <a:tr h="244833">
                <a:tc>
                  <a:txBody>
                    <a:bodyPr/>
                    <a:lstStyle/>
                    <a:p>
                      <a:pPr algn="l" rtl="0"/>
                      <a:r>
                        <a:rPr lang="en-US" sz="1200" b="1">
                          <a:effectLst/>
                        </a:rPr>
                        <a:t>Service tier features</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Basic</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Standard</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a:t>
                      </a:r>
                      <a:endParaRPr lang="en-US" sz="1200">
                        <a:effectLst/>
                      </a:endParaRPr>
                    </a:p>
                  </a:txBody>
                  <a:tcPr marL="61953" marR="61953" marT="30977" marB="30977" anchor="ctr">
                    <a:lnL>
                      <a:noFill/>
                    </a:lnL>
                    <a:lnR>
                      <a:noFill/>
                    </a:lnR>
                    <a:lnT>
                      <a:noFill/>
                    </a:lnT>
                    <a:lnB>
                      <a:noFill/>
                    </a:lnB>
                  </a:tcPr>
                </a:tc>
                <a:tc>
                  <a:txBody>
                    <a:bodyPr/>
                    <a:lstStyle/>
                    <a:p>
                      <a:pPr algn="r" rtl="0"/>
                      <a:r>
                        <a:rPr lang="en-US" sz="1200" b="1">
                          <a:effectLst/>
                        </a:rPr>
                        <a:t>Premium RS</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1434106839"/>
                  </a:ext>
                </a:extLst>
              </a:tr>
              <a:tr h="412577">
                <a:tc>
                  <a:txBody>
                    <a:bodyPr/>
                    <a:lstStyle/>
                    <a:p>
                      <a:pPr algn="l" rtl="0"/>
                      <a:r>
                        <a:rPr lang="en-US" sz="1200">
                          <a:effectLst/>
                        </a:rPr>
                        <a:t>Maximum single database size</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a:effectLst/>
                        </a:rPr>
                        <a:t>1</a:t>
                      </a:r>
                      <a:r>
                        <a:rPr lang="en-US" sz="1200" baseline="0">
                          <a:effectLst/>
                        </a:rPr>
                        <a:t> TB</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807097564"/>
                  </a:ext>
                </a:extLst>
              </a:tr>
              <a:tr h="412577">
                <a:tc>
                  <a:txBody>
                    <a:bodyPr/>
                    <a:lstStyle/>
                    <a:p>
                      <a:pPr algn="l" rtl="0"/>
                      <a:r>
                        <a:rPr lang="en-US" sz="1200">
                          <a:effectLst/>
                        </a:rPr>
                        <a:t>Maximum elastic pool size</a:t>
                      </a:r>
                    </a:p>
                  </a:txBody>
                  <a:tcPr marL="61953" marR="61953" marT="30977" marB="30977" anchor="ctr">
                    <a:lnL>
                      <a:noFill/>
                    </a:lnL>
                    <a:lnR>
                      <a:noFill/>
                    </a:lnR>
                    <a:lnT>
                      <a:noFill/>
                    </a:lnT>
                    <a:lnB>
                      <a:noFill/>
                    </a:lnB>
                  </a:tcPr>
                </a:tc>
                <a:tc>
                  <a:txBody>
                    <a:bodyPr/>
                    <a:lstStyle/>
                    <a:p>
                      <a:pPr algn="r" rtl="0"/>
                      <a:r>
                        <a:rPr lang="en-US" sz="1200">
                          <a:effectLst/>
                        </a:rPr>
                        <a:t>156 GB</a:t>
                      </a:r>
                    </a:p>
                  </a:txBody>
                  <a:tcPr marL="61953" marR="61953" marT="30977" marB="30977" anchor="ctr">
                    <a:lnL>
                      <a:noFill/>
                    </a:lnL>
                    <a:lnR>
                      <a:noFill/>
                    </a:lnR>
                    <a:lnT>
                      <a:noFill/>
                    </a:lnT>
                    <a:lnB>
                      <a:noFill/>
                    </a:lnB>
                  </a:tcPr>
                </a:tc>
                <a:tc>
                  <a:txBody>
                    <a:bodyPr/>
                    <a:lstStyle/>
                    <a:p>
                      <a:pPr algn="r" rtl="0"/>
                      <a:r>
                        <a:rPr lang="en-US" sz="1200">
                          <a:effectLst/>
                        </a:rPr>
                        <a:t>4</a:t>
                      </a:r>
                      <a:r>
                        <a:rPr lang="en-US" sz="1200" baseline="0">
                          <a:effectLst/>
                        </a:rPr>
                        <a:t> </a:t>
                      </a:r>
                      <a:r>
                        <a:rPr lang="en-US" sz="1200">
                          <a:effectLst/>
                        </a:rPr>
                        <a:t>TB</a:t>
                      </a:r>
                    </a:p>
                  </a:txBody>
                  <a:tcPr marL="61953" marR="61953" marT="30977" marB="30977" anchor="ctr">
                    <a:lnL>
                      <a:noFill/>
                    </a:lnL>
                    <a:lnR>
                      <a:noFill/>
                    </a:lnR>
                    <a:lnT>
                      <a:noFill/>
                    </a:lnT>
                    <a:lnB>
                      <a:noFill/>
                    </a:lnB>
                  </a:tcPr>
                </a:tc>
                <a:tc>
                  <a:txBody>
                    <a:bodyPr/>
                    <a:lstStyle/>
                    <a:p>
                      <a:pPr algn="r" rtl="0"/>
                      <a:r>
                        <a:rPr lang="en-US" sz="1200">
                          <a:effectLst/>
                        </a:rPr>
                        <a:t>4 TB*</a:t>
                      </a:r>
                    </a:p>
                  </a:txBody>
                  <a:tcPr marL="61953" marR="61953" marT="30977" marB="30977" anchor="ctr">
                    <a:lnL>
                      <a:noFill/>
                    </a:lnL>
                    <a:lnR>
                      <a:noFill/>
                    </a:lnR>
                    <a:lnT>
                      <a:noFill/>
                    </a:lnT>
                    <a:lnB>
                      <a:noFill/>
                    </a:lnB>
                  </a:tcPr>
                </a:tc>
                <a:tc>
                  <a:txBody>
                    <a:bodyPr/>
                    <a:lstStyle/>
                    <a:p>
                      <a:pPr algn="r" rtl="0"/>
                      <a:r>
                        <a:rPr lang="en-US" sz="1200">
                          <a:effectLst/>
                        </a:rPr>
                        <a:t>1</a:t>
                      </a:r>
                      <a:r>
                        <a:rPr lang="en-US" sz="1200" baseline="0">
                          <a:effectLst/>
                        </a:rPr>
                        <a:t> TB</a:t>
                      </a:r>
                      <a:endParaRPr lang="en-US" sz="1200">
                        <a:effectLst/>
                      </a:endParaRPr>
                    </a:p>
                  </a:txBody>
                  <a:tcPr marL="61953" marR="61953" marT="30977" marB="30977" anchor="ctr">
                    <a:lnL>
                      <a:noFill/>
                    </a:lnL>
                    <a:lnR>
                      <a:noFill/>
                    </a:lnR>
                    <a:lnT>
                      <a:noFill/>
                    </a:lnT>
                    <a:lnB>
                      <a:noFill/>
                    </a:lnB>
                  </a:tcPr>
                </a:tc>
                <a:extLst>
                  <a:ext uri="{0D108BD9-81ED-4DB2-BD59-A6C34878D82A}">
                    <a16:rowId xmlns:a16="http://schemas.microsoft.com/office/drawing/2014/main" val="340866845"/>
                  </a:ext>
                </a:extLst>
              </a:tr>
              <a:tr h="427713">
                <a:tc>
                  <a:txBody>
                    <a:bodyPr/>
                    <a:lstStyle/>
                    <a:p>
                      <a:pPr algn="l" rtl="0"/>
                      <a:r>
                        <a:rPr lang="en-US" sz="1200">
                          <a:effectLst/>
                        </a:rPr>
                        <a:t>Maximum database size in an elastic pool</a:t>
                      </a:r>
                    </a:p>
                  </a:txBody>
                  <a:tcPr marL="61953" marR="61953" marT="30977" marB="30977" anchor="ctr">
                    <a:lnL>
                      <a:noFill/>
                    </a:lnL>
                    <a:lnR>
                      <a:noFill/>
                    </a:lnR>
                    <a:lnT>
                      <a:noFill/>
                    </a:lnT>
                    <a:lnB>
                      <a:noFill/>
                    </a:lnB>
                  </a:tcPr>
                </a:tc>
                <a:tc>
                  <a:txBody>
                    <a:bodyPr/>
                    <a:lstStyle/>
                    <a:p>
                      <a:pPr algn="r" rtl="0"/>
                      <a:r>
                        <a:rPr lang="en-US" sz="1200">
                          <a:effectLst/>
                        </a:rPr>
                        <a:t>2 GB</a:t>
                      </a:r>
                    </a:p>
                  </a:txBody>
                  <a:tcPr marL="61953" marR="61953" marT="30977" marB="30977" anchor="ctr">
                    <a:lnL>
                      <a:noFill/>
                    </a:lnL>
                    <a:lnR>
                      <a:noFill/>
                    </a:lnR>
                    <a:lnT>
                      <a:noFill/>
                    </a:lnT>
                    <a:lnB>
                      <a:noFill/>
                    </a:lnB>
                  </a:tcPr>
                </a:tc>
                <a:tc>
                  <a:txBody>
                    <a:bodyPr/>
                    <a:lstStyle/>
                    <a:p>
                      <a:pPr algn="r" rtl="0"/>
                      <a:r>
                        <a:rPr lang="en-US" sz="1200">
                          <a:effectLst/>
                        </a:rPr>
                        <a:t>250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tc>
                  <a:txBody>
                    <a:bodyPr/>
                    <a:lstStyle/>
                    <a:p>
                      <a:pPr algn="r" rtl="0"/>
                      <a:r>
                        <a:rPr lang="en-US" sz="1200">
                          <a:effectLst/>
                        </a:rPr>
                        <a:t>500 GB</a:t>
                      </a:r>
                    </a:p>
                  </a:txBody>
                  <a:tcPr marL="61953" marR="61953" marT="30977" marB="30977" anchor="ctr">
                    <a:lnL>
                      <a:noFill/>
                    </a:lnL>
                    <a:lnR>
                      <a:noFill/>
                    </a:lnR>
                    <a:lnT>
                      <a:noFill/>
                    </a:lnT>
                    <a:lnB>
                      <a:noFill/>
                    </a:lnB>
                  </a:tcPr>
                </a:tc>
                <a:extLst>
                  <a:ext uri="{0D108BD9-81ED-4DB2-BD59-A6C34878D82A}">
                    <a16:rowId xmlns:a16="http://schemas.microsoft.com/office/drawing/2014/main" val="1203225735"/>
                  </a:ext>
                </a:extLst>
              </a:tr>
              <a:tr h="589397">
                <a:tc>
                  <a:txBody>
                    <a:bodyPr/>
                    <a:lstStyle/>
                    <a:p>
                      <a:pPr algn="l" rtl="0"/>
                      <a:r>
                        <a:rPr lang="en-US" sz="1200">
                          <a:effectLst/>
                        </a:rPr>
                        <a:t>Maximum number of databases per pool</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500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extLst>
                  <a:ext uri="{0D108BD9-81ED-4DB2-BD59-A6C34878D82A}">
                    <a16:rowId xmlns:a16="http://schemas.microsoft.com/office/drawing/2014/main" val="2898354803"/>
                  </a:ext>
                </a:extLst>
              </a:tr>
              <a:tr h="412577">
                <a:tc>
                  <a:txBody>
                    <a:bodyPr/>
                    <a:lstStyle/>
                    <a:p>
                      <a:pPr algn="l" rtl="0"/>
                      <a:r>
                        <a:rPr lang="en-US" sz="1200">
                          <a:effectLst/>
                        </a:rPr>
                        <a:t>Maximum single database DTUs</a:t>
                      </a:r>
                    </a:p>
                  </a:txBody>
                  <a:tcPr marL="61953" marR="61953" marT="30977" marB="30977" anchor="ctr">
                    <a:lnL>
                      <a:noFill/>
                    </a:lnL>
                    <a:lnR>
                      <a:noFill/>
                    </a:lnR>
                    <a:lnT>
                      <a:noFill/>
                    </a:lnT>
                    <a:lnB>
                      <a:noFill/>
                    </a:lnB>
                  </a:tcPr>
                </a:tc>
                <a:tc>
                  <a:txBody>
                    <a:bodyPr/>
                    <a:lstStyle/>
                    <a:p>
                      <a:pPr algn="r" rtl="0"/>
                      <a:r>
                        <a:rPr lang="en-US" sz="1200">
                          <a:effectLst/>
                        </a:rPr>
                        <a:t>5</a:t>
                      </a:r>
                    </a:p>
                  </a:txBody>
                  <a:tcPr marL="61953" marR="61953" marT="30977" marB="30977" anchor="ctr">
                    <a:lnL>
                      <a:noFill/>
                    </a:lnL>
                    <a:lnR>
                      <a:noFill/>
                    </a:lnR>
                    <a:lnT>
                      <a:noFill/>
                    </a:lnT>
                    <a:lnB>
                      <a:noFill/>
                    </a:lnB>
                  </a:tcPr>
                </a:tc>
                <a:tc>
                  <a:txBody>
                    <a:bodyPr/>
                    <a:lstStyle/>
                    <a:p>
                      <a:pPr algn="r" rtl="0"/>
                      <a:r>
                        <a:rPr lang="en-US" sz="1200">
                          <a:effectLst/>
                        </a:rPr>
                        <a:t>100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237750747"/>
                  </a:ext>
                </a:extLst>
              </a:tr>
              <a:tr h="589397">
                <a:tc>
                  <a:txBody>
                    <a:bodyPr/>
                    <a:lstStyle/>
                    <a:p>
                      <a:pPr algn="l" rtl="0"/>
                      <a:r>
                        <a:rPr lang="en-US" sz="1200">
                          <a:effectLst/>
                        </a:rPr>
                        <a:t>Maximum DTUs per database in an elastic pool</a:t>
                      </a:r>
                    </a:p>
                  </a:txBody>
                  <a:tcPr marL="61953" marR="61953" marT="30977" marB="30977" anchor="ctr">
                    <a:lnL>
                      <a:noFill/>
                    </a:lnL>
                    <a:lnR>
                      <a:noFill/>
                    </a:lnR>
                    <a:lnT>
                      <a:noFill/>
                    </a:lnT>
                    <a:lnB>
                      <a:noFill/>
                    </a:lnB>
                  </a:tcPr>
                </a:tc>
                <a:tc>
                  <a:txBody>
                    <a:bodyPr/>
                    <a:lstStyle/>
                    <a:p>
                      <a:pPr algn="r" rtl="0"/>
                      <a:r>
                        <a:rPr lang="en-US" sz="1200">
                          <a:effectLst/>
                        </a:rPr>
                        <a:t>5</a:t>
                      </a:r>
                    </a:p>
                  </a:txBody>
                  <a:tcPr marL="61953" marR="61953" marT="30977" marB="30977" anchor="ctr">
                    <a:lnL>
                      <a:noFill/>
                    </a:lnL>
                    <a:lnR>
                      <a:noFill/>
                    </a:lnR>
                    <a:lnT>
                      <a:noFill/>
                    </a:lnT>
                    <a:lnB>
                      <a:noFill/>
                    </a:lnB>
                  </a:tcPr>
                </a:tc>
                <a:tc>
                  <a:txBody>
                    <a:bodyPr/>
                    <a:lstStyle/>
                    <a:p>
                      <a:pPr algn="r" rtl="0"/>
                      <a:r>
                        <a:rPr lang="en-US" sz="1200">
                          <a:effectLst/>
                        </a:rPr>
                        <a:t>3000</a:t>
                      </a:r>
                    </a:p>
                  </a:txBody>
                  <a:tcPr marL="61953" marR="61953" marT="30977" marB="30977" anchor="ctr">
                    <a:lnL>
                      <a:noFill/>
                    </a:lnL>
                    <a:lnR>
                      <a:noFill/>
                    </a:lnR>
                    <a:lnT>
                      <a:noFill/>
                    </a:lnT>
                    <a:lnB>
                      <a:noFill/>
                    </a:lnB>
                  </a:tcPr>
                </a:tc>
                <a:tc>
                  <a:txBody>
                    <a:bodyPr/>
                    <a:lstStyle/>
                    <a:p>
                      <a:pPr algn="r" rtl="0"/>
                      <a:r>
                        <a:rPr lang="en-US" sz="1200">
                          <a:effectLst/>
                        </a:rPr>
                        <a:t>4000</a:t>
                      </a:r>
                    </a:p>
                  </a:txBody>
                  <a:tcPr marL="61953" marR="61953" marT="30977" marB="30977" anchor="ctr">
                    <a:lnL>
                      <a:noFill/>
                    </a:lnL>
                    <a:lnR>
                      <a:noFill/>
                    </a:lnR>
                    <a:lnT>
                      <a:noFill/>
                    </a:lnT>
                    <a:lnB>
                      <a:noFill/>
                    </a:lnB>
                  </a:tcPr>
                </a:tc>
                <a:tc>
                  <a:txBody>
                    <a:bodyPr/>
                    <a:lstStyle/>
                    <a:p>
                      <a:pPr algn="r" rtl="0"/>
                      <a:r>
                        <a:rPr lang="en-US" sz="1200">
                          <a:effectLst/>
                        </a:rPr>
                        <a:t>1000</a:t>
                      </a:r>
                    </a:p>
                  </a:txBody>
                  <a:tcPr marL="61953" marR="61953" marT="30977" marB="30977" anchor="ctr">
                    <a:lnL>
                      <a:noFill/>
                    </a:lnL>
                    <a:lnR>
                      <a:noFill/>
                    </a:lnR>
                    <a:lnT>
                      <a:noFill/>
                    </a:lnT>
                    <a:lnB>
                      <a:noFill/>
                    </a:lnB>
                  </a:tcPr>
                </a:tc>
                <a:extLst>
                  <a:ext uri="{0D108BD9-81ED-4DB2-BD59-A6C34878D82A}">
                    <a16:rowId xmlns:a16="http://schemas.microsoft.com/office/drawing/2014/main" val="88765514"/>
                  </a:ext>
                </a:extLst>
              </a:tr>
              <a:tr h="427713">
                <a:tc>
                  <a:txBody>
                    <a:bodyPr/>
                    <a:lstStyle/>
                    <a:p>
                      <a:pPr algn="l" rtl="0"/>
                      <a:r>
                        <a:rPr lang="en-US" sz="1200">
                          <a:effectLst/>
                        </a:rPr>
                        <a:t>Database backup retention period</a:t>
                      </a:r>
                    </a:p>
                  </a:txBody>
                  <a:tcPr marL="61953" marR="61953" marT="30977" marB="30977" anchor="ctr">
                    <a:lnL>
                      <a:noFill/>
                    </a:lnL>
                    <a:lnR>
                      <a:noFill/>
                    </a:lnR>
                    <a:lnT>
                      <a:noFill/>
                    </a:lnT>
                    <a:lnB>
                      <a:noFill/>
                    </a:lnB>
                  </a:tcPr>
                </a:tc>
                <a:tc>
                  <a:txBody>
                    <a:bodyPr/>
                    <a:lstStyle/>
                    <a:p>
                      <a:pPr algn="r" rtl="0"/>
                      <a:r>
                        <a:rPr lang="en-US" sz="1200">
                          <a:effectLst/>
                        </a:rPr>
                        <a:t>7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tc>
                  <a:txBody>
                    <a:bodyPr/>
                    <a:lstStyle/>
                    <a:p>
                      <a:pPr algn="r" rtl="0"/>
                      <a:r>
                        <a:rPr lang="en-US" sz="1200">
                          <a:effectLst/>
                        </a:rPr>
                        <a:t>35 days</a:t>
                      </a:r>
                    </a:p>
                  </a:txBody>
                  <a:tcPr marL="61953" marR="61953" marT="30977" marB="30977" anchor="ctr">
                    <a:lnL>
                      <a:noFill/>
                    </a:lnL>
                    <a:lnR>
                      <a:noFill/>
                    </a:lnR>
                    <a:lnT>
                      <a:noFill/>
                    </a:lnT>
                    <a:lnB>
                      <a:noFill/>
                    </a:lnB>
                  </a:tcPr>
                </a:tc>
                <a:extLst>
                  <a:ext uri="{0D108BD9-81ED-4DB2-BD59-A6C34878D82A}">
                    <a16:rowId xmlns:a16="http://schemas.microsoft.com/office/drawing/2014/main" val="937902585"/>
                  </a:ext>
                </a:extLst>
              </a:tr>
              <a:tr h="427713">
                <a:tc>
                  <a:txBody>
                    <a:bodyPr/>
                    <a:lstStyle/>
                    <a:p>
                      <a:pPr algn="l" rtl="0"/>
                      <a:r>
                        <a:rPr lang="en-US" sz="1200">
                          <a:effectLst/>
                        </a:rPr>
                        <a:t>SKUs</a:t>
                      </a:r>
                    </a:p>
                  </a:txBody>
                  <a:tcPr marL="61953" marR="61953" marT="30977" marB="30977" anchor="ctr">
                    <a:lnL>
                      <a:noFill/>
                    </a:lnL>
                    <a:lnR>
                      <a:noFill/>
                    </a:lnR>
                    <a:lnT>
                      <a:noFill/>
                    </a:lnT>
                    <a:lnB>
                      <a:noFill/>
                    </a:lnB>
                  </a:tcPr>
                </a:tc>
                <a:tc>
                  <a:txBody>
                    <a:bodyPr/>
                    <a:lstStyle/>
                    <a:p>
                      <a:pPr algn="r" rtl="0"/>
                      <a:r>
                        <a:rPr lang="en-US" sz="1200">
                          <a:effectLst/>
                        </a:rPr>
                        <a:t>Basic</a:t>
                      </a:r>
                    </a:p>
                  </a:txBody>
                  <a:tcPr marL="61953" marR="61953" marT="30977" marB="30977" anchor="ctr">
                    <a:lnL>
                      <a:noFill/>
                    </a:lnL>
                    <a:lnR>
                      <a:noFill/>
                    </a:lnR>
                    <a:lnT>
                      <a:noFill/>
                    </a:lnT>
                    <a:lnB>
                      <a:noFill/>
                    </a:lnB>
                  </a:tcPr>
                </a:tc>
                <a:tc>
                  <a:txBody>
                    <a:bodyPr/>
                    <a:lstStyle/>
                    <a:p>
                      <a:pPr algn="r" rtl="0"/>
                      <a:r>
                        <a:rPr lang="en-US" sz="1200">
                          <a:effectLst/>
                        </a:rPr>
                        <a:t>S0-S12</a:t>
                      </a:r>
                    </a:p>
                  </a:txBody>
                  <a:tcPr marL="61953" marR="61953" marT="30977" marB="30977" anchor="ctr">
                    <a:lnL>
                      <a:noFill/>
                    </a:lnL>
                    <a:lnR>
                      <a:noFill/>
                    </a:lnR>
                    <a:lnT>
                      <a:noFill/>
                    </a:lnT>
                    <a:lnB>
                      <a:noFill/>
                    </a:lnB>
                  </a:tcPr>
                </a:tc>
                <a:tc>
                  <a:txBody>
                    <a:bodyPr/>
                    <a:lstStyle/>
                    <a:p>
                      <a:pPr algn="r" rtl="0"/>
                      <a:r>
                        <a:rPr lang="en-US" sz="1200">
                          <a:effectLst/>
                        </a:rPr>
                        <a:t>P1-P6, P11, P15</a:t>
                      </a:r>
                    </a:p>
                  </a:txBody>
                  <a:tcPr marL="61953" marR="61953" marT="30977" marB="30977" anchor="ctr">
                    <a:lnL>
                      <a:noFill/>
                    </a:lnL>
                    <a:lnR>
                      <a:noFill/>
                    </a:lnR>
                    <a:lnT>
                      <a:noFill/>
                    </a:lnT>
                    <a:lnB>
                      <a:noFill/>
                    </a:lnB>
                  </a:tcPr>
                </a:tc>
                <a:tc>
                  <a:txBody>
                    <a:bodyPr/>
                    <a:lstStyle/>
                    <a:p>
                      <a:pPr algn="r" rtl="0"/>
                      <a:r>
                        <a:rPr lang="en-US" sz="1200">
                          <a:effectLst/>
                        </a:rPr>
                        <a:t>PRS1, PRS2, PRS4, PRS6</a:t>
                      </a:r>
                    </a:p>
                  </a:txBody>
                  <a:tcPr marL="61953" marR="61953" marT="30977" marB="30977"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8" name="Rectangle 7"/>
          <p:cNvSpPr/>
          <p:nvPr/>
        </p:nvSpPr>
        <p:spPr>
          <a:xfrm>
            <a:off x="2011814" y="5617443"/>
            <a:ext cx="8311551" cy="300082"/>
          </a:xfrm>
          <a:prstGeom prst="rect">
            <a:avLst/>
          </a:prstGeom>
        </p:spPr>
        <p:txBody>
          <a:bodyPr wrap="square">
            <a:spAutoFit/>
          </a:bodyPr>
          <a:lstStyle/>
          <a:p>
            <a:pPr defTabSz="342900">
              <a:defRPr/>
            </a:pPr>
            <a:r>
              <a:rPr lang="en-US" sz="1350">
                <a:solidFill>
                  <a:prstClr val="black"/>
                </a:solidFill>
                <a:latin typeface="Calibri" panose="020F0502020204030204"/>
                <a:cs typeface="Arial" charset="0"/>
                <a:hlinkClick r:id="rId3"/>
              </a:rPr>
              <a:t>https://docs.microsoft.com/en-us/azure/sql-database/sql-database-service-tiers</a:t>
            </a:r>
            <a:r>
              <a:rPr lang="en-US" sz="1350">
                <a:solidFill>
                  <a:prstClr val="black"/>
                </a:solidFill>
                <a:latin typeface="Calibri" panose="020F0502020204030204"/>
                <a:cs typeface="Arial" charset="0"/>
              </a:rPr>
              <a:t> </a:t>
            </a:r>
          </a:p>
        </p:txBody>
      </p:sp>
    </p:spTree>
    <p:extLst>
      <p:ext uri="{BB962C8B-B14F-4D97-AF65-F5344CB8AC3E}">
        <p14:creationId xmlns:p14="http://schemas.microsoft.com/office/powerpoint/2010/main" val="877118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E74B-4F6E-40DC-A247-C55043A3AA80}"/>
              </a:ext>
            </a:extLst>
          </p:cNvPr>
          <p:cNvSpPr>
            <a:spLocks noGrp="1"/>
          </p:cNvSpPr>
          <p:nvPr>
            <p:ph type="title"/>
          </p:nvPr>
        </p:nvSpPr>
        <p:spPr/>
        <p:txBody>
          <a:bodyPr/>
          <a:lstStyle/>
          <a:p>
            <a:r>
              <a:rPr lang="en-US"/>
              <a:t>Databases as a Service vs. SQL Server in a Virtual Machine</a:t>
            </a:r>
          </a:p>
        </p:txBody>
      </p:sp>
      <p:sp>
        <p:nvSpPr>
          <p:cNvPr id="4" name="Text Placeholder 3">
            <a:extLst>
              <a:ext uri="{FF2B5EF4-FFF2-40B4-BE49-F238E27FC236}">
                <a16:creationId xmlns:a16="http://schemas.microsoft.com/office/drawing/2014/main" id="{0096A722-697C-4FBB-9E08-267C54EB922F}"/>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Database</a:t>
            </a:r>
          </a:p>
        </p:txBody>
      </p:sp>
      <p:sp>
        <p:nvSpPr>
          <p:cNvPr id="5" name="Content Placeholder 4">
            <a:extLst>
              <a:ext uri="{FF2B5EF4-FFF2-40B4-BE49-F238E27FC236}">
                <a16:creationId xmlns:a16="http://schemas.microsoft.com/office/drawing/2014/main" id="{80B14989-125D-4B1A-9637-B246874CD64E}"/>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Standardized, interoperable, and </a:t>
            </a:r>
            <a:br>
              <a:rPr lang="en-US" sz="2400" kern="0">
                <a:solidFill>
                  <a:srgbClr val="000000"/>
                </a:solidFill>
              </a:rPr>
            </a:br>
            <a:r>
              <a:rPr lang="en-US" sz="2400" kern="0">
                <a:solidFill>
                  <a:srgbClr val="000000"/>
                </a:solidFill>
              </a:rPr>
              <a:t>scalable managed database solution</a:t>
            </a:r>
          </a:p>
          <a:p>
            <a:r>
              <a:rPr lang="en-US" sz="2400" kern="0">
                <a:solidFill>
                  <a:srgbClr val="000000"/>
                </a:solidFill>
              </a:rPr>
              <a:t>Contains size limits for each standard edition</a:t>
            </a:r>
          </a:p>
          <a:p>
            <a:r>
              <a:rPr lang="en-US" sz="2400" kern="0">
                <a:solidFill>
                  <a:srgbClr val="000000"/>
                </a:solidFill>
              </a:rPr>
              <a:t>Requires some </a:t>
            </a:r>
            <a:br>
              <a:rPr lang="en-US" sz="2400" kern="0">
                <a:solidFill>
                  <a:srgbClr val="000000"/>
                </a:solidFill>
              </a:rPr>
            </a:br>
            <a:r>
              <a:rPr lang="en-US" sz="2400" kern="0">
                <a:solidFill>
                  <a:srgbClr val="000000"/>
                </a:solidFill>
              </a:rPr>
              <a:t>re-architecture of </a:t>
            </a:r>
            <a:br>
              <a:rPr lang="en-US" sz="2400" kern="0">
                <a:solidFill>
                  <a:srgbClr val="000000"/>
                </a:solidFill>
              </a:rPr>
            </a:br>
            <a:r>
              <a:rPr lang="en-US" sz="2400" kern="0">
                <a:solidFill>
                  <a:srgbClr val="000000"/>
                </a:solidFill>
              </a:rPr>
              <a:t>existing applications</a:t>
            </a:r>
          </a:p>
          <a:p>
            <a:r>
              <a:rPr lang="en-US" sz="2400" kern="0">
                <a:solidFill>
                  <a:srgbClr val="000000"/>
                </a:solidFill>
              </a:rPr>
              <a:t>Ideal for new cloud-based applications</a:t>
            </a:r>
          </a:p>
        </p:txBody>
      </p:sp>
      <p:sp>
        <p:nvSpPr>
          <p:cNvPr id="6" name="Text Placeholder 5">
            <a:extLst>
              <a:ext uri="{FF2B5EF4-FFF2-40B4-BE49-F238E27FC236}">
                <a16:creationId xmlns:a16="http://schemas.microsoft.com/office/drawing/2014/main" id="{86336F51-CBD2-48C2-A8C2-8B0E1F756D20}"/>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Server in an Azure VM</a:t>
            </a:r>
          </a:p>
        </p:txBody>
      </p:sp>
      <p:sp>
        <p:nvSpPr>
          <p:cNvPr id="7" name="Content Placeholder 6">
            <a:extLst>
              <a:ext uri="{FF2B5EF4-FFF2-40B4-BE49-F238E27FC236}">
                <a16:creationId xmlns:a16="http://schemas.microsoft.com/office/drawing/2014/main" id="{F3E0ADD5-A958-4FFA-88F2-C18192DB207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Provides high compatibility with SQL on premise</a:t>
            </a:r>
          </a:p>
          <a:p>
            <a:r>
              <a:rPr lang="en-US" sz="2400" kern="0">
                <a:solidFill>
                  <a:srgbClr val="000000"/>
                </a:solidFill>
              </a:rPr>
              <a:t>Ideal for existing applications that require the SQL installation to be customized</a:t>
            </a:r>
          </a:p>
          <a:p>
            <a:r>
              <a:rPr lang="en-US" sz="2400" kern="0">
                <a:solidFill>
                  <a:srgbClr val="000000"/>
                </a:solidFill>
              </a:rPr>
              <a:t>Requires more maintenance and customization to achieve scalability</a:t>
            </a:r>
          </a:p>
        </p:txBody>
      </p:sp>
    </p:spTree>
    <p:extLst>
      <p:ext uri="{BB962C8B-B14F-4D97-AF65-F5344CB8AC3E}">
        <p14:creationId xmlns:p14="http://schemas.microsoft.com/office/powerpoint/2010/main" val="219679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7648-B779-4A1E-9F8F-6C44D74CAB81}"/>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57A90CAD-9AC2-4831-9578-2D76756C86E9}"/>
              </a:ext>
            </a:extLst>
          </p:cNvPr>
          <p:cNvSpPr>
            <a:spLocks noGrp="1"/>
          </p:cNvSpPr>
          <p:nvPr>
            <p:ph type="body" sz="quarter" idx="13"/>
          </p:nvPr>
        </p:nvSpPr>
        <p:spPr/>
        <p:txBody>
          <a:bodyPr/>
          <a:lstStyle/>
          <a:p>
            <a:r>
              <a:rPr lang="en-US"/>
              <a:t>Azure Services
Azure Portal</a:t>
            </a:r>
          </a:p>
        </p:txBody>
      </p:sp>
    </p:spTree>
    <p:extLst>
      <p:ext uri="{BB962C8B-B14F-4D97-AF65-F5344CB8AC3E}">
        <p14:creationId xmlns:p14="http://schemas.microsoft.com/office/powerpoint/2010/main" val="3542634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AAB0-1FE1-48CE-A162-C22F9974E02A}"/>
              </a:ext>
            </a:extLst>
          </p:cNvPr>
          <p:cNvSpPr>
            <a:spLocks noGrp="1"/>
          </p:cNvSpPr>
          <p:nvPr>
            <p:ph type="title"/>
          </p:nvPr>
        </p:nvSpPr>
        <p:spPr/>
        <p:txBody>
          <a:bodyPr/>
          <a:lstStyle/>
          <a:p>
            <a:r>
              <a:rPr lang="en-US"/>
              <a:t>Databases as a Service vs. SQL Server in a Virtual Machine</a:t>
            </a:r>
          </a:p>
        </p:txBody>
      </p:sp>
      <p:sp>
        <p:nvSpPr>
          <p:cNvPr id="4" name="Text Placeholder 3">
            <a:extLst>
              <a:ext uri="{FF2B5EF4-FFF2-40B4-BE49-F238E27FC236}">
                <a16:creationId xmlns:a16="http://schemas.microsoft.com/office/drawing/2014/main" id="{C93CDC5F-9345-4E61-A5F2-414EF29714A8}"/>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Azure SQL Databases</a:t>
            </a:r>
          </a:p>
        </p:txBody>
      </p:sp>
      <p:sp>
        <p:nvSpPr>
          <p:cNvPr id="5" name="Content Placeholder 4">
            <a:extLst>
              <a:ext uri="{FF2B5EF4-FFF2-40B4-BE49-F238E27FC236}">
                <a16:creationId xmlns:a16="http://schemas.microsoft.com/office/drawing/2014/main" id="{53DF456F-72CA-4C95-968F-8ED0C6C37F46}"/>
              </a:ext>
            </a:extLst>
          </p:cNvPr>
          <p:cNvSpPr txBox="1">
            <a:spLocks/>
          </p:cNvSpPr>
          <p:nvPr/>
        </p:nvSpPr>
        <p:spPr>
          <a:xfrm>
            <a:off x="1981200" y="2174875"/>
            <a:ext cx="4040188"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Can be made available to any Azure service by selecting an option in the portal</a:t>
            </a:r>
          </a:p>
          <a:p>
            <a:r>
              <a:rPr lang="en-US" sz="2400" kern="0">
                <a:solidFill>
                  <a:srgbClr val="000000"/>
                </a:solidFill>
              </a:rPr>
              <a:t>Can be made available to specific IP addresses through the portal</a:t>
            </a:r>
          </a:p>
        </p:txBody>
      </p:sp>
      <p:sp>
        <p:nvSpPr>
          <p:cNvPr id="6" name="Text Placeholder 5">
            <a:extLst>
              <a:ext uri="{FF2B5EF4-FFF2-40B4-BE49-F238E27FC236}">
                <a16:creationId xmlns:a16="http://schemas.microsoft.com/office/drawing/2014/main" id="{777A8B20-AC0E-476C-A56C-2B346DC4F7CD}"/>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70C0"/>
                </a:solidFill>
              </a:rPr>
              <a:t>SQL Server in an Azure VM</a:t>
            </a:r>
          </a:p>
        </p:txBody>
      </p:sp>
      <p:sp>
        <p:nvSpPr>
          <p:cNvPr id="7" name="Content Placeholder 6">
            <a:extLst>
              <a:ext uri="{FF2B5EF4-FFF2-40B4-BE49-F238E27FC236}">
                <a16:creationId xmlns:a16="http://schemas.microsoft.com/office/drawing/2014/main" id="{E4FB0462-62CA-4342-8637-8BE0D779C45D}"/>
              </a:ext>
            </a:extLst>
          </p:cNvPr>
          <p:cNvSpPr txBox="1">
            <a:spLocks/>
          </p:cNvSpPr>
          <p:nvPr/>
        </p:nvSpPr>
        <p:spPr>
          <a:xfrm>
            <a:off x="6169026" y="2174875"/>
            <a:ext cx="4041775" cy="39512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 port must be opened so you can connect to the SQL instance from outside of the VM</a:t>
            </a:r>
          </a:p>
          <a:p>
            <a:r>
              <a:rPr lang="en-US" sz="2400" kern="0">
                <a:solidFill>
                  <a:srgbClr val="000000"/>
                </a:solidFill>
              </a:rPr>
              <a:t>Azure Services are treated like any other outside connection</a:t>
            </a:r>
          </a:p>
        </p:txBody>
      </p:sp>
    </p:spTree>
    <p:extLst>
      <p:ext uri="{BB962C8B-B14F-4D97-AF65-F5344CB8AC3E}">
        <p14:creationId xmlns:p14="http://schemas.microsoft.com/office/powerpoint/2010/main" val="4155843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525B-0A29-427D-B757-B9C1D8B99369}"/>
              </a:ext>
            </a:extLst>
          </p:cNvPr>
          <p:cNvSpPr>
            <a:spLocks noGrp="1"/>
          </p:cNvSpPr>
          <p:nvPr>
            <p:ph type="title"/>
          </p:nvPr>
        </p:nvSpPr>
        <p:spPr/>
        <p:txBody>
          <a:bodyPr/>
          <a:lstStyle/>
          <a:p>
            <a:r>
              <a:rPr lang="en-US"/>
              <a:t>Lesson 2: Managing SQL Databases in Azure</a:t>
            </a:r>
          </a:p>
        </p:txBody>
      </p:sp>
      <p:sp>
        <p:nvSpPr>
          <p:cNvPr id="3" name="Text Placeholder 2">
            <a:extLst>
              <a:ext uri="{FF2B5EF4-FFF2-40B4-BE49-F238E27FC236}">
                <a16:creationId xmlns:a16="http://schemas.microsoft.com/office/drawing/2014/main" id="{966C8E8E-10EB-4C2B-ADE5-7E48F872002F}"/>
              </a:ext>
            </a:extLst>
          </p:cNvPr>
          <p:cNvSpPr>
            <a:spLocks noGrp="1"/>
          </p:cNvSpPr>
          <p:nvPr>
            <p:ph type="body" sz="quarter" idx="13"/>
          </p:nvPr>
        </p:nvSpPr>
        <p:spPr/>
        <p:txBody>
          <a:bodyPr/>
          <a:lstStyle/>
          <a:p>
            <a:r>
              <a:rPr lang="en-US"/>
              <a:t>Creating an Azure SQL Database Instance
Demonstration: Creating a SQL Database</a:t>
            </a:r>
          </a:p>
        </p:txBody>
      </p:sp>
    </p:spTree>
    <p:extLst>
      <p:ext uri="{BB962C8B-B14F-4D97-AF65-F5344CB8AC3E}">
        <p14:creationId xmlns:p14="http://schemas.microsoft.com/office/powerpoint/2010/main" val="461616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14F-D49C-4F34-916B-9DC2B67DFEAE}"/>
              </a:ext>
            </a:extLst>
          </p:cNvPr>
          <p:cNvSpPr>
            <a:spLocks noGrp="1"/>
          </p:cNvSpPr>
          <p:nvPr>
            <p:ph type="title"/>
          </p:nvPr>
        </p:nvSpPr>
        <p:spPr/>
        <p:txBody>
          <a:bodyPr/>
          <a:lstStyle/>
          <a:p>
            <a:r>
              <a:rPr lang="en-US"/>
              <a:t>Creating an Azure SQL Database Instance</a:t>
            </a:r>
          </a:p>
        </p:txBody>
      </p:sp>
      <p:graphicFrame>
        <p:nvGraphicFramePr>
          <p:cNvPr id="4" name="Content Placeholder 5" descr="Three circles illustrating the SQL Database service. The largest, outer circle represents the total service and contains two smaller circles, one depicting a server instance and the smallest depicting a database instance.">
            <a:extLst>
              <a:ext uri="{FF2B5EF4-FFF2-40B4-BE49-F238E27FC236}">
                <a16:creationId xmlns:a16="http://schemas.microsoft.com/office/drawing/2014/main" id="{E2A01A6C-8CE0-46AF-9A58-EAF0F571FBF1}"/>
              </a:ext>
            </a:extLst>
          </p:cNvPr>
          <p:cNvGraphicFramePr>
            <a:graphicFrameLocks/>
          </p:cNvGraphicFramePr>
          <p:nvPr>
            <p:extLst/>
          </p:nvPr>
        </p:nvGraphicFramePr>
        <p:xfrm>
          <a:off x="1982789"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838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FCB-8039-496F-85A9-52ACE7652245}"/>
              </a:ext>
            </a:extLst>
          </p:cNvPr>
          <p:cNvSpPr>
            <a:spLocks noGrp="1"/>
          </p:cNvSpPr>
          <p:nvPr>
            <p:ph type="title"/>
          </p:nvPr>
        </p:nvSpPr>
        <p:spPr/>
        <p:txBody>
          <a:bodyPr/>
          <a:lstStyle/>
          <a:p>
            <a:r>
              <a:rPr lang="en-US"/>
              <a:t>Demonstration: Creating a SQL Database</a:t>
            </a:r>
          </a:p>
        </p:txBody>
      </p:sp>
      <p:sp>
        <p:nvSpPr>
          <p:cNvPr id="4" name="Content Placeholder 2">
            <a:extLst>
              <a:ext uri="{FF2B5EF4-FFF2-40B4-BE49-F238E27FC236}">
                <a16:creationId xmlns:a16="http://schemas.microsoft.com/office/drawing/2014/main" id="{532AA8CF-7690-4B25-ADEC-8C6C1427556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Create a SQL Database instance by using the Portal</a:t>
            </a:r>
          </a:p>
          <a:p>
            <a:pPr lvl="1"/>
            <a:r>
              <a:rPr lang="en-US" kern="0">
                <a:solidFill>
                  <a:srgbClr val="000000"/>
                </a:solidFill>
              </a:rPr>
              <a:t>Create a logical server instance by using the Portal</a:t>
            </a:r>
          </a:p>
          <a:p>
            <a:pPr lvl="1"/>
            <a:endParaRPr lang="en-US" kern="0">
              <a:solidFill>
                <a:srgbClr val="000000"/>
              </a:solidFill>
            </a:endParaRPr>
          </a:p>
        </p:txBody>
      </p:sp>
    </p:spTree>
    <p:extLst>
      <p:ext uri="{BB962C8B-B14F-4D97-AF65-F5344CB8AC3E}">
        <p14:creationId xmlns:p14="http://schemas.microsoft.com/office/powerpoint/2010/main" val="2324669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D432-2BBF-42B0-8EFE-41BD28BFDC93}"/>
              </a:ext>
            </a:extLst>
          </p:cNvPr>
          <p:cNvSpPr>
            <a:spLocks noGrp="1"/>
          </p:cNvSpPr>
          <p:nvPr>
            <p:ph type="title"/>
          </p:nvPr>
        </p:nvSpPr>
        <p:spPr/>
        <p:txBody>
          <a:bodyPr/>
          <a:lstStyle/>
          <a:p>
            <a:r>
              <a:rPr lang="en-US"/>
              <a:t>Lesson 3: Azure SQL Database Tools</a:t>
            </a:r>
          </a:p>
        </p:txBody>
      </p:sp>
      <p:sp>
        <p:nvSpPr>
          <p:cNvPr id="3" name="Text Placeholder 2">
            <a:extLst>
              <a:ext uri="{FF2B5EF4-FFF2-40B4-BE49-F238E27FC236}">
                <a16:creationId xmlns:a16="http://schemas.microsoft.com/office/drawing/2014/main" id="{F280F793-C83B-43B6-9504-179F4814EB47}"/>
              </a:ext>
            </a:extLst>
          </p:cNvPr>
          <p:cNvSpPr>
            <a:spLocks noGrp="1"/>
          </p:cNvSpPr>
          <p:nvPr>
            <p:ph type="body" sz="quarter" idx="13"/>
          </p:nvPr>
        </p:nvSpPr>
        <p:spPr/>
        <p:txBody>
          <a:bodyPr/>
          <a:lstStyle/>
          <a:p>
            <a:r>
              <a:rPr lang="en-US"/>
              <a:t>SQL Server Management Studio
Migration Tools</a:t>
            </a:r>
          </a:p>
        </p:txBody>
      </p:sp>
    </p:spTree>
    <p:extLst>
      <p:ext uri="{BB962C8B-B14F-4D97-AF65-F5344CB8AC3E}">
        <p14:creationId xmlns:p14="http://schemas.microsoft.com/office/powerpoint/2010/main" val="510443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10E-BFE1-4A80-840F-F1CCA3DE7118}"/>
              </a:ext>
            </a:extLst>
          </p:cNvPr>
          <p:cNvSpPr>
            <a:spLocks noGrp="1"/>
          </p:cNvSpPr>
          <p:nvPr>
            <p:ph type="title"/>
          </p:nvPr>
        </p:nvSpPr>
        <p:spPr/>
        <p:txBody>
          <a:bodyPr/>
          <a:lstStyle/>
          <a:p>
            <a:r>
              <a:rPr lang="en-US"/>
              <a:t>SQL Server Management Studio</a:t>
            </a:r>
          </a:p>
        </p:txBody>
      </p:sp>
      <p:sp>
        <p:nvSpPr>
          <p:cNvPr id="4" name="Content Placeholder 2">
            <a:extLst>
              <a:ext uri="{FF2B5EF4-FFF2-40B4-BE49-F238E27FC236}">
                <a16:creationId xmlns:a16="http://schemas.microsoft.com/office/drawing/2014/main" id="{C5509E33-6EFD-42DA-86A5-EE33A0635A3C}"/>
              </a:ext>
            </a:extLst>
          </p:cNvPr>
          <p:cNvSpPr txBox="1">
            <a:spLocks/>
          </p:cNvSpPr>
          <p:nvPr/>
        </p:nvSpPr>
        <p:spPr>
          <a:xfrm>
            <a:off x="613834" y="1117468"/>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connect to an Azure SQL Database using many of the tools that you use right now such as SQL Server Management Studio:</a:t>
            </a:r>
          </a:p>
          <a:p>
            <a:pPr lvl="1"/>
            <a:r>
              <a:rPr lang="en-US" kern="0">
                <a:solidFill>
                  <a:srgbClr val="000000"/>
                </a:solidFill>
              </a:rPr>
              <a:t>First, you must add your IP address to the firewall rules of allowed IP addresses.  This is done in the configuration page for the server</a:t>
            </a:r>
          </a:p>
          <a:p>
            <a:pPr lvl="1"/>
            <a:r>
              <a:rPr lang="en-US" kern="0">
                <a:solidFill>
                  <a:srgbClr val="000000"/>
                </a:solidFill>
              </a:rPr>
              <a:t>The Server Name is viewable on the dashboard of the database or the server</a:t>
            </a:r>
          </a:p>
          <a:p>
            <a:pPr lvl="1"/>
            <a:r>
              <a:rPr lang="en-US" kern="0">
                <a:solidFill>
                  <a:srgbClr val="000000"/>
                </a:solidFill>
              </a:rPr>
              <a:t>Use SQL Server Authentication and the username/password you set up in the creation </a:t>
            </a:r>
            <a:br>
              <a:rPr lang="en-US" kern="0">
                <a:solidFill>
                  <a:srgbClr val="000000"/>
                </a:solidFill>
              </a:rPr>
            </a:br>
            <a:r>
              <a:rPr lang="en-US" kern="0">
                <a:solidFill>
                  <a:srgbClr val="000000"/>
                </a:solidFill>
              </a:rPr>
              <a:t>of the server</a:t>
            </a:r>
          </a:p>
        </p:txBody>
      </p:sp>
    </p:spTree>
    <p:extLst>
      <p:ext uri="{BB962C8B-B14F-4D97-AF65-F5344CB8AC3E}">
        <p14:creationId xmlns:p14="http://schemas.microsoft.com/office/powerpoint/2010/main" val="4113990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CBFC-B449-4F55-946C-F51BF1924C51}"/>
              </a:ext>
            </a:extLst>
          </p:cNvPr>
          <p:cNvSpPr>
            <a:spLocks noGrp="1"/>
          </p:cNvSpPr>
          <p:nvPr>
            <p:ph type="title"/>
          </p:nvPr>
        </p:nvSpPr>
        <p:spPr/>
        <p:txBody>
          <a:bodyPr/>
          <a:lstStyle/>
          <a:p>
            <a:r>
              <a:rPr lang="en-US"/>
              <a:t>Visual Studio Server Explorer</a:t>
            </a:r>
          </a:p>
        </p:txBody>
      </p:sp>
      <p:pic>
        <p:nvPicPr>
          <p:cNvPr id="6" name="Content Placeholder 5" descr="Screenshot of Visual Studio Server Explorer data connections pane.">
            <a:extLst>
              <a:ext uri="{FF2B5EF4-FFF2-40B4-BE49-F238E27FC236}">
                <a16:creationId xmlns:a16="http://schemas.microsoft.com/office/drawing/2014/main" id="{5D7FB60A-ACB4-47AD-90C3-B006B46D411E}"/>
              </a:ext>
            </a:extLst>
          </p:cNvPr>
          <p:cNvPicPr>
            <a:picLocks noChangeAspect="1"/>
          </p:cNvPicPr>
          <p:nvPr/>
        </p:nvPicPr>
        <p:blipFill>
          <a:blip r:embed="rId3"/>
          <a:stretch>
            <a:fillRect/>
          </a:stretch>
        </p:blipFill>
        <p:spPr>
          <a:xfrm>
            <a:off x="5099050" y="1906632"/>
            <a:ext cx="5111750" cy="3747998"/>
          </a:xfrm>
          <a:prstGeom prst="rect">
            <a:avLst/>
          </a:prstGeom>
        </p:spPr>
      </p:pic>
      <p:sp>
        <p:nvSpPr>
          <p:cNvPr id="7" name="Text Placeholder 4">
            <a:extLst>
              <a:ext uri="{FF2B5EF4-FFF2-40B4-BE49-F238E27FC236}">
                <a16:creationId xmlns:a16="http://schemas.microsoft.com/office/drawing/2014/main" id="{CC283E15-9B1A-4FD6-9151-9E862C3B7E18}"/>
              </a:ext>
            </a:extLst>
          </p:cNvPr>
          <p:cNvSpPr txBox="1">
            <a:spLocks/>
          </p:cNvSpPr>
          <p:nvPr/>
        </p:nvSpPr>
        <p:spPr>
          <a:xfrm>
            <a:off x="609600" y="1435101"/>
            <a:ext cx="3962400"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You can use Server Explorer to manage SQL databases in the same way as you use SQL Server Management Studio</a:t>
            </a:r>
          </a:p>
          <a:p>
            <a:pPr marL="0" indent="0">
              <a:spcBef>
                <a:spcPct val="0"/>
              </a:spcBef>
              <a:buClrTx/>
              <a:buSzTx/>
              <a:buNone/>
            </a:pPr>
            <a:endParaRPr lang="en-US" sz="2000" kern="0">
              <a:solidFill>
                <a:srgbClr val="000000"/>
              </a:solidFill>
              <a:ea typeface="+mn-ea"/>
            </a:endParaRPr>
          </a:p>
          <a:p>
            <a:pPr marL="0" indent="0">
              <a:spcBef>
                <a:spcPct val="0"/>
              </a:spcBef>
              <a:buClrTx/>
              <a:buSzTx/>
              <a:buNone/>
            </a:pPr>
            <a:r>
              <a:rPr lang="en-US" sz="2000" kern="0">
                <a:solidFill>
                  <a:srgbClr val="000000"/>
                </a:solidFill>
                <a:ea typeface="+mn-ea"/>
              </a:rPr>
              <a:t>The improved query editor and updated preview tools can be helpful for determining the collateral of changes made through a SQL script</a:t>
            </a:r>
          </a:p>
        </p:txBody>
      </p:sp>
    </p:spTree>
    <p:extLst>
      <p:ext uri="{BB962C8B-B14F-4D97-AF65-F5344CB8AC3E}">
        <p14:creationId xmlns:p14="http://schemas.microsoft.com/office/powerpoint/2010/main" val="3021540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3E1-3807-4985-A2AF-AC43DD32E5A2}"/>
              </a:ext>
            </a:extLst>
          </p:cNvPr>
          <p:cNvSpPr>
            <a:spLocks noGrp="1"/>
          </p:cNvSpPr>
          <p:nvPr>
            <p:ph type="title"/>
          </p:nvPr>
        </p:nvSpPr>
        <p:spPr/>
        <p:txBody>
          <a:bodyPr/>
          <a:lstStyle/>
          <a:p>
            <a:r>
              <a:rPr lang="en-US"/>
              <a:t>Visual Studio SQL Server Object Explorer</a:t>
            </a:r>
          </a:p>
        </p:txBody>
      </p:sp>
      <p:pic>
        <p:nvPicPr>
          <p:cNvPr id="6" name="Content Placeholder 5" descr="Screenshot of Visual Studio SQL Server Object Explorer pane.">
            <a:extLst>
              <a:ext uri="{FF2B5EF4-FFF2-40B4-BE49-F238E27FC236}">
                <a16:creationId xmlns:a16="http://schemas.microsoft.com/office/drawing/2014/main" id="{B419C972-017A-459F-9AA4-0CF515F94AC6}"/>
              </a:ext>
            </a:extLst>
          </p:cNvPr>
          <p:cNvPicPr>
            <a:picLocks noChangeAspect="1"/>
          </p:cNvPicPr>
          <p:nvPr/>
        </p:nvPicPr>
        <p:blipFill>
          <a:blip r:embed="rId3"/>
          <a:stretch>
            <a:fillRect/>
          </a:stretch>
        </p:blipFill>
        <p:spPr>
          <a:xfrm>
            <a:off x="5099050" y="2000755"/>
            <a:ext cx="5111750" cy="3431416"/>
          </a:xfrm>
          <a:prstGeom prst="rect">
            <a:avLst/>
          </a:prstGeom>
        </p:spPr>
      </p:pic>
      <p:sp>
        <p:nvSpPr>
          <p:cNvPr id="7" name="Text Placeholder 4">
            <a:extLst>
              <a:ext uri="{FF2B5EF4-FFF2-40B4-BE49-F238E27FC236}">
                <a16:creationId xmlns:a16="http://schemas.microsoft.com/office/drawing/2014/main" id="{385DC637-F1A4-4875-87B3-D7F9735AFEA7}"/>
              </a:ext>
            </a:extLst>
          </p:cNvPr>
          <p:cNvSpPr txBox="1">
            <a:spLocks/>
          </p:cNvSpPr>
          <p:nvPr/>
        </p:nvSpPr>
        <p:spPr>
          <a:xfrm>
            <a:off x="609600" y="1980529"/>
            <a:ext cx="4042787"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You can use the SQL Server Object Explorer to manage your local databases or SQL databases in Azure</a:t>
            </a:r>
          </a:p>
          <a:p>
            <a:pPr marL="0" indent="0">
              <a:spcBef>
                <a:spcPct val="0"/>
              </a:spcBef>
              <a:buClrTx/>
              <a:buSzTx/>
              <a:buNone/>
            </a:pPr>
            <a:endParaRPr lang="en-US" sz="2000" kern="0">
              <a:solidFill>
                <a:srgbClr val="000000"/>
              </a:solidFill>
              <a:ea typeface="+mn-ea"/>
            </a:endParaRPr>
          </a:p>
          <a:p>
            <a:pPr marL="0" indent="0">
              <a:spcBef>
                <a:spcPct val="0"/>
              </a:spcBef>
              <a:buClrTx/>
              <a:buSzTx/>
              <a:buNone/>
            </a:pPr>
            <a:r>
              <a:rPr lang="en-US" sz="2000" kern="0">
                <a:solidFill>
                  <a:srgbClr val="000000"/>
                </a:solidFill>
                <a:ea typeface="+mn-ea"/>
              </a:rPr>
              <a:t>You can access the SQL Server Object Explorer by right-clicking a database in Server Explorer</a:t>
            </a:r>
          </a:p>
        </p:txBody>
      </p:sp>
    </p:spTree>
    <p:extLst>
      <p:ext uri="{BB962C8B-B14F-4D97-AF65-F5344CB8AC3E}">
        <p14:creationId xmlns:p14="http://schemas.microsoft.com/office/powerpoint/2010/main" val="31572372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3167-9C44-4FBD-8836-4E39F65D5193}"/>
              </a:ext>
            </a:extLst>
          </p:cNvPr>
          <p:cNvSpPr>
            <a:spLocks noGrp="1"/>
          </p:cNvSpPr>
          <p:nvPr>
            <p:ph type="title"/>
          </p:nvPr>
        </p:nvSpPr>
        <p:spPr/>
        <p:txBody>
          <a:bodyPr/>
          <a:lstStyle/>
          <a:p>
            <a:r>
              <a:rPr lang="en-US"/>
              <a:t>Visual Studio Database Projects</a:t>
            </a:r>
          </a:p>
        </p:txBody>
      </p:sp>
      <p:pic>
        <p:nvPicPr>
          <p:cNvPr id="6" name="Picture Placeholder 5" descr="Overlapping screenshots of Visual Studio Database Projects views and panes.">
            <a:extLst>
              <a:ext uri="{FF2B5EF4-FFF2-40B4-BE49-F238E27FC236}">
                <a16:creationId xmlns:a16="http://schemas.microsoft.com/office/drawing/2014/main" id="{A19BFFC5-6890-45C8-B21D-BFA6BBEA806A}"/>
              </a:ext>
            </a:extLst>
          </p:cNvPr>
          <p:cNvPicPr>
            <a:picLocks noChangeAspect="1"/>
          </p:cNvPicPr>
          <p:nvPr/>
        </p:nvPicPr>
        <p:blipFill>
          <a:blip r:embed="rId3"/>
          <a:srcRect l="12500" r="12500"/>
          <a:stretch>
            <a:fillRect/>
          </a:stretch>
        </p:blipFill>
        <p:spPr>
          <a:xfrm>
            <a:off x="3316288" y="1130525"/>
            <a:ext cx="5486400" cy="4114800"/>
          </a:xfrm>
          <a:prstGeom prst="rect">
            <a:avLst/>
          </a:prstGeom>
        </p:spPr>
      </p:pic>
      <p:sp>
        <p:nvSpPr>
          <p:cNvPr id="7" name="Text Placeholder 4">
            <a:extLst>
              <a:ext uri="{FF2B5EF4-FFF2-40B4-BE49-F238E27FC236}">
                <a16:creationId xmlns:a16="http://schemas.microsoft.com/office/drawing/2014/main" id="{EBE1DBB9-7851-44DF-B286-5A0FDF2DCCF4}"/>
              </a:ext>
            </a:extLst>
          </p:cNvPr>
          <p:cNvSpPr txBox="1">
            <a:spLocks/>
          </p:cNvSpPr>
          <p:nvPr/>
        </p:nvSpPr>
        <p:spPr>
          <a:xfrm>
            <a:off x="2118360" y="5276215"/>
            <a:ext cx="7757160" cy="8048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000" kern="0">
                <a:solidFill>
                  <a:srgbClr val="000000"/>
                </a:solidFill>
                <a:ea typeface="+mn-ea"/>
              </a:rPr>
              <a:t>Database projects in Visual Studio allow you to:</a:t>
            </a:r>
          </a:p>
          <a:p>
            <a:pPr>
              <a:spcBef>
                <a:spcPct val="0"/>
              </a:spcBef>
              <a:buSzTx/>
            </a:pPr>
            <a:r>
              <a:rPr lang="en-US" sz="1600" kern="0">
                <a:solidFill>
                  <a:srgbClr val="000000"/>
                </a:solidFill>
                <a:ea typeface="+mn-ea"/>
              </a:rPr>
              <a:t>Place the schema of a database in-development within source control</a:t>
            </a:r>
          </a:p>
          <a:p>
            <a:pPr>
              <a:spcBef>
                <a:spcPct val="0"/>
              </a:spcBef>
              <a:buSzTx/>
            </a:pPr>
            <a:r>
              <a:rPr lang="en-US" sz="1600" kern="0">
                <a:solidFill>
                  <a:srgbClr val="000000"/>
                </a:solidFill>
                <a:ea typeface="+mn-ea"/>
              </a:rPr>
              <a:t>Publish the database to a SQL Database instance</a:t>
            </a:r>
            <a:endParaRPr lang="en-US" sz="2000" kern="0">
              <a:solidFill>
                <a:srgbClr val="000000"/>
              </a:solidFill>
              <a:ea typeface="+mn-ea"/>
            </a:endParaRPr>
          </a:p>
        </p:txBody>
      </p:sp>
    </p:spTree>
    <p:extLst>
      <p:ext uri="{BB962C8B-B14F-4D97-AF65-F5344CB8AC3E}">
        <p14:creationId xmlns:p14="http://schemas.microsoft.com/office/powerpoint/2010/main" val="2571040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376-8264-4C7F-A2AD-E5A0E00CD5D3}"/>
              </a:ext>
            </a:extLst>
          </p:cNvPr>
          <p:cNvSpPr>
            <a:spLocks noGrp="1"/>
          </p:cNvSpPr>
          <p:nvPr>
            <p:ph type="title"/>
          </p:nvPr>
        </p:nvSpPr>
        <p:spPr/>
        <p:txBody>
          <a:bodyPr/>
          <a:lstStyle/>
          <a:p>
            <a:r>
              <a:rPr lang="en-US"/>
              <a:t>Migration Tools</a:t>
            </a:r>
          </a:p>
        </p:txBody>
      </p:sp>
      <p:sp>
        <p:nvSpPr>
          <p:cNvPr id="4" name="Content Placeholder 2">
            <a:extLst>
              <a:ext uri="{FF2B5EF4-FFF2-40B4-BE49-F238E27FC236}">
                <a16:creationId xmlns:a16="http://schemas.microsoft.com/office/drawing/2014/main" id="{DEC719B2-34E7-4028-83D6-5D8D6B3E04AE}"/>
              </a:ext>
            </a:extLst>
          </p:cNvPr>
          <p:cNvSpPr txBox="1">
            <a:spLocks/>
          </p:cNvSpPr>
          <p:nvPr/>
        </p:nvSpPr>
        <p:spPr>
          <a:xfrm>
            <a:off x="613834" y="108538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You can use SQL Server Integration Services to define a migration plan for on-premises databases</a:t>
            </a:r>
          </a:p>
          <a:p>
            <a:r>
              <a:rPr lang="en-US" kern="0">
                <a:solidFill>
                  <a:srgbClr val="000000"/>
                </a:solidFill>
              </a:rPr>
              <a:t>SQL Database Migration Wizard analyzes your existing database and generates a script (and bulk copy files) to migrate your database</a:t>
            </a:r>
          </a:p>
          <a:p>
            <a:r>
              <a:rPr lang="en-US" kern="0">
                <a:solidFill>
                  <a:srgbClr val="000000"/>
                </a:solidFill>
              </a:rPr>
              <a:t>Azure Websites Migration Assistant uses SQL Management Objects to analyze your existing database and migrate it</a:t>
            </a:r>
          </a:p>
          <a:p>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52901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C1A7-F8BA-4BB6-9797-BA4AA1388A19}"/>
              </a:ext>
            </a:extLst>
          </p:cNvPr>
          <p:cNvSpPr>
            <a:spLocks noGrp="1"/>
          </p:cNvSpPr>
          <p:nvPr>
            <p:ph type="title"/>
          </p:nvPr>
        </p:nvSpPr>
        <p:spPr/>
        <p:txBody>
          <a:bodyPr/>
          <a:lstStyle/>
          <a:p>
            <a:r>
              <a:rPr lang="en-US"/>
              <a:t>Lesson 1: Azure Services</a:t>
            </a:r>
          </a:p>
        </p:txBody>
      </p:sp>
      <p:sp>
        <p:nvSpPr>
          <p:cNvPr id="3" name="Text Placeholder 2">
            <a:extLst>
              <a:ext uri="{FF2B5EF4-FFF2-40B4-BE49-F238E27FC236}">
                <a16:creationId xmlns:a16="http://schemas.microsoft.com/office/drawing/2014/main" id="{92DA9C9D-630B-4E8F-A3BB-3DA6D8125E75}"/>
              </a:ext>
            </a:extLst>
          </p:cNvPr>
          <p:cNvSpPr>
            <a:spLocks noGrp="1"/>
          </p:cNvSpPr>
          <p:nvPr>
            <p:ph type="body" sz="quarter" idx="13"/>
          </p:nvPr>
        </p:nvSpPr>
        <p:spPr/>
        <p:txBody>
          <a:bodyPr/>
          <a:lstStyle/>
          <a:p>
            <a:r>
              <a:rPr lang="en-US"/>
              <a:t>Services Overview
Web Apps
Virtual Machines
Storage
SQL Database
Virtual Networks
App Services</a:t>
            </a:r>
          </a:p>
        </p:txBody>
      </p:sp>
    </p:spTree>
    <p:extLst>
      <p:ext uri="{BB962C8B-B14F-4D97-AF65-F5344CB8AC3E}">
        <p14:creationId xmlns:p14="http://schemas.microsoft.com/office/powerpoint/2010/main" val="34969232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6AAF-9CD9-4CA7-A7A7-4EB023C842B4}"/>
              </a:ext>
            </a:extLst>
          </p:cNvPr>
          <p:cNvSpPr>
            <a:spLocks noGrp="1"/>
          </p:cNvSpPr>
          <p:nvPr>
            <p:ph type="title"/>
          </p:nvPr>
        </p:nvSpPr>
        <p:spPr/>
        <p:txBody>
          <a:bodyPr/>
          <a:lstStyle/>
          <a:p>
            <a:r>
              <a:rPr lang="en-US"/>
              <a:t>Elastic Database Pools</a:t>
            </a:r>
          </a:p>
        </p:txBody>
      </p:sp>
      <p:sp>
        <p:nvSpPr>
          <p:cNvPr id="4" name="Content Placeholder 2">
            <a:extLst>
              <a:ext uri="{FF2B5EF4-FFF2-40B4-BE49-F238E27FC236}">
                <a16:creationId xmlns:a16="http://schemas.microsoft.com/office/drawing/2014/main" id="{93A8C546-96AE-4109-9EC3-9815911C1BA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Collection of Elastic Database Transaction Units (eDTUs) and storage resources</a:t>
            </a:r>
          </a:p>
          <a:p>
            <a:r>
              <a:rPr lang="en-US" kern="0">
                <a:solidFill>
                  <a:srgbClr val="000000"/>
                </a:solidFill>
              </a:rPr>
              <a:t>Deploy several databases in the same Elastic pool</a:t>
            </a:r>
          </a:p>
          <a:p>
            <a:r>
              <a:rPr lang="en-US" kern="0">
                <a:solidFill>
                  <a:srgbClr val="000000"/>
                </a:solidFill>
              </a:rPr>
              <a:t>Resources are shared between all of the databases within the pool</a:t>
            </a:r>
          </a:p>
          <a:p>
            <a:r>
              <a:rPr lang="en-US" kern="0">
                <a:solidFill>
                  <a:srgbClr val="000000"/>
                </a:solidFill>
              </a:rPr>
              <a:t>Cost-effective solution to manage multiple databases and implement sharing patterns</a:t>
            </a:r>
          </a:p>
          <a:p>
            <a:pPr>
              <a:lnSpc>
                <a:spcPct val="150000"/>
              </a:lnSpc>
            </a:pPr>
            <a:endParaRPr lang="en-US" kern="0">
              <a:solidFill>
                <a:srgbClr val="000000"/>
              </a:solidFill>
            </a:endParaRPr>
          </a:p>
        </p:txBody>
      </p:sp>
    </p:spTree>
    <p:extLst>
      <p:ext uri="{BB962C8B-B14F-4D97-AF65-F5344CB8AC3E}">
        <p14:creationId xmlns:p14="http://schemas.microsoft.com/office/powerpoint/2010/main" val="288319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A3D4-E201-4C01-B547-B557384CCCC8}"/>
              </a:ext>
            </a:extLst>
          </p:cNvPr>
          <p:cNvSpPr>
            <a:spLocks noGrp="1"/>
          </p:cNvSpPr>
          <p:nvPr>
            <p:ph type="title"/>
          </p:nvPr>
        </p:nvSpPr>
        <p:spPr/>
        <p:txBody>
          <a:bodyPr/>
          <a:lstStyle/>
          <a:p>
            <a:r>
              <a:rPr lang="en-US"/>
              <a:t>When to Use Elastic Pools</a:t>
            </a:r>
          </a:p>
        </p:txBody>
      </p:sp>
      <p:sp>
        <p:nvSpPr>
          <p:cNvPr id="6" name="Text Placeholder 4">
            <a:extLst>
              <a:ext uri="{FF2B5EF4-FFF2-40B4-BE49-F238E27FC236}">
                <a16:creationId xmlns:a16="http://schemas.microsoft.com/office/drawing/2014/main" id="{2CFEAC00-F999-49E5-89F1-876441E7FF35}"/>
              </a:ext>
            </a:extLst>
          </p:cNvPr>
          <p:cNvSpPr txBox="1">
            <a:spLocks/>
          </p:cNvSpPr>
          <p:nvPr/>
        </p:nvSpPr>
        <p:spPr>
          <a:xfrm>
            <a:off x="1981201" y="1435101"/>
            <a:ext cx="3008313"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85750" indent="-285750">
              <a:lnSpc>
                <a:spcPct val="150000"/>
              </a:lnSpc>
            </a:pPr>
            <a:endParaRPr lang="en-US" sz="2000" kern="0">
              <a:solidFill>
                <a:srgbClr val="000000"/>
              </a:solidFill>
            </a:endParaRPr>
          </a:p>
        </p:txBody>
      </p:sp>
      <p:grpSp>
        <p:nvGrpSpPr>
          <p:cNvPr id="3" name="Group 2" descr="Illustration of example utilization metrics for a single database, at top, above an illustration of utilization metrics for 20 databases.">
            <a:extLst>
              <a:ext uri="{FF2B5EF4-FFF2-40B4-BE49-F238E27FC236}">
                <a16:creationId xmlns:a16="http://schemas.microsoft.com/office/drawing/2014/main" id="{6297DFC4-3F55-4294-A189-7E035C6E6879}"/>
              </a:ext>
            </a:extLst>
          </p:cNvPr>
          <p:cNvGrpSpPr/>
          <p:nvPr/>
        </p:nvGrpSpPr>
        <p:grpSpPr>
          <a:xfrm>
            <a:off x="6008222" y="1435100"/>
            <a:ext cx="3654528" cy="4724400"/>
            <a:chOff x="4484222" y="1435100"/>
            <a:chExt cx="3654528" cy="4724400"/>
          </a:xfrm>
        </p:grpSpPr>
        <p:pic>
          <p:nvPicPr>
            <p:cNvPr id="7" name="Picture 6" descr="A picture containing table, writing implement&#10;&#10;Description generated with high confidence">
              <a:extLst>
                <a:ext uri="{FF2B5EF4-FFF2-40B4-BE49-F238E27FC236}">
                  <a16:creationId xmlns:a16="http://schemas.microsoft.com/office/drawing/2014/main" id="{434461A7-CDAD-41A0-9039-47E5D53B771F}"/>
                </a:ext>
              </a:extLst>
            </p:cNvPr>
            <p:cNvPicPr>
              <a:picLocks noChangeAspect="1"/>
            </p:cNvPicPr>
            <p:nvPr/>
          </p:nvPicPr>
          <p:blipFill>
            <a:blip r:embed="rId3"/>
            <a:stretch>
              <a:fillRect/>
            </a:stretch>
          </p:blipFill>
          <p:spPr>
            <a:xfrm>
              <a:off x="4484222" y="4025900"/>
              <a:ext cx="3654528" cy="2133600"/>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C44BD4CE-694C-4ABE-BE06-7F271783B221}"/>
                </a:ext>
              </a:extLst>
            </p:cNvPr>
            <p:cNvPicPr>
              <a:picLocks noChangeAspect="1"/>
            </p:cNvPicPr>
            <p:nvPr/>
          </p:nvPicPr>
          <p:blipFill>
            <a:blip r:embed="rId4"/>
            <a:stretch>
              <a:fillRect/>
            </a:stretch>
          </p:blipFill>
          <p:spPr>
            <a:xfrm>
              <a:off x="4497638" y="1435100"/>
              <a:ext cx="3641112" cy="2125767"/>
            </a:xfrm>
            <a:prstGeom prst="rect">
              <a:avLst/>
            </a:prstGeom>
          </p:spPr>
        </p:pic>
      </p:grpSp>
      <p:sp>
        <p:nvSpPr>
          <p:cNvPr id="9" name="Text Placeholder 4">
            <a:extLst>
              <a:ext uri="{FF2B5EF4-FFF2-40B4-BE49-F238E27FC236}">
                <a16:creationId xmlns:a16="http://schemas.microsoft.com/office/drawing/2014/main" id="{346AAC03-26A5-40A9-8061-ED45A0D74F5B}"/>
              </a:ext>
            </a:extLst>
          </p:cNvPr>
          <p:cNvSpPr txBox="1">
            <a:spLocks/>
          </p:cNvSpPr>
          <p:nvPr/>
        </p:nvSpPr>
        <p:spPr>
          <a:xfrm>
            <a:off x="2127422" y="1435100"/>
            <a:ext cx="3511378"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Aft>
                <a:spcPts val="600"/>
              </a:spcAft>
              <a:buNone/>
            </a:pPr>
            <a:r>
              <a:rPr lang="en-US" sz="2000" kern="0">
                <a:solidFill>
                  <a:srgbClr val="000000"/>
                </a:solidFill>
              </a:rPr>
              <a:t>Databases with specific utilization patterns:</a:t>
            </a:r>
          </a:p>
          <a:p>
            <a:pPr marL="285750" indent="-285750">
              <a:spcAft>
                <a:spcPts val="600"/>
              </a:spcAft>
            </a:pPr>
            <a:r>
              <a:rPr lang="en-US" sz="2000" kern="0">
                <a:solidFill>
                  <a:srgbClr val="000000"/>
                </a:solidFill>
              </a:rPr>
              <a:t>Low average utilization</a:t>
            </a:r>
          </a:p>
          <a:p>
            <a:pPr marL="285750" indent="-285750">
              <a:spcAft>
                <a:spcPts val="600"/>
              </a:spcAft>
            </a:pPr>
            <a:r>
              <a:rPr lang="en-US" sz="2000" kern="0">
                <a:solidFill>
                  <a:srgbClr val="000000"/>
                </a:solidFill>
              </a:rPr>
              <a:t>Infrequent usage spikes</a:t>
            </a:r>
          </a:p>
          <a:p>
            <a:pPr marL="285750" indent="-285750">
              <a:spcAft>
                <a:spcPts val="600"/>
              </a:spcAft>
            </a:pPr>
            <a:r>
              <a:rPr lang="en-US" sz="2000" kern="0">
                <a:solidFill>
                  <a:srgbClr val="000000"/>
                </a:solidFill>
              </a:rPr>
              <a:t>Large differences between peak usage per database</a:t>
            </a:r>
          </a:p>
          <a:p>
            <a:pPr marL="285750" indent="-285750">
              <a:spcAft>
                <a:spcPts val="600"/>
              </a:spcAft>
            </a:pPr>
            <a:r>
              <a:rPr lang="en-US" sz="2000" kern="0">
                <a:solidFill>
                  <a:srgbClr val="000000"/>
                </a:solidFill>
              </a:rPr>
              <a:t>Peak usage of databases occurs in different point in time</a:t>
            </a:r>
          </a:p>
        </p:txBody>
      </p:sp>
    </p:spTree>
    <p:extLst>
      <p:ext uri="{BB962C8B-B14F-4D97-AF65-F5344CB8AC3E}">
        <p14:creationId xmlns:p14="http://schemas.microsoft.com/office/powerpoint/2010/main" val="21978431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1843-CFFF-4AE5-91E9-FAFE98450393}"/>
              </a:ext>
            </a:extLst>
          </p:cNvPr>
          <p:cNvSpPr>
            <a:spLocks noGrp="1"/>
          </p:cNvSpPr>
          <p:nvPr>
            <p:ph type="title"/>
          </p:nvPr>
        </p:nvSpPr>
        <p:spPr/>
        <p:txBody>
          <a:bodyPr/>
          <a:lstStyle/>
          <a:p>
            <a:r>
              <a:rPr lang="en-US"/>
              <a:t>Lesson 4: Securing and Recovering an Azure SQL Database Instance</a:t>
            </a:r>
          </a:p>
        </p:txBody>
      </p:sp>
      <p:sp>
        <p:nvSpPr>
          <p:cNvPr id="3" name="Text Placeholder 2">
            <a:extLst>
              <a:ext uri="{FF2B5EF4-FFF2-40B4-BE49-F238E27FC236}">
                <a16:creationId xmlns:a16="http://schemas.microsoft.com/office/drawing/2014/main" id="{A77F0B04-A1FC-4923-97C3-CBE8CB2DEDAA}"/>
              </a:ext>
            </a:extLst>
          </p:cNvPr>
          <p:cNvSpPr>
            <a:spLocks noGrp="1"/>
          </p:cNvSpPr>
          <p:nvPr>
            <p:ph type="body" sz="quarter" idx="13"/>
          </p:nvPr>
        </p:nvSpPr>
        <p:spPr/>
        <p:txBody>
          <a:bodyPr/>
          <a:lstStyle/>
          <a:p>
            <a:r>
              <a:rPr lang="en-US"/>
              <a:t>Recovery Options for Azure SQL Database
Azure SQL Databases Geo-Replication</a:t>
            </a:r>
          </a:p>
        </p:txBody>
      </p:sp>
    </p:spTree>
    <p:extLst>
      <p:ext uri="{BB962C8B-B14F-4D97-AF65-F5344CB8AC3E}">
        <p14:creationId xmlns:p14="http://schemas.microsoft.com/office/powerpoint/2010/main" val="3041983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D7D5-0830-4054-899D-A32C30C8A8C0}"/>
              </a:ext>
            </a:extLst>
          </p:cNvPr>
          <p:cNvSpPr>
            <a:spLocks noGrp="1"/>
          </p:cNvSpPr>
          <p:nvPr>
            <p:ph type="title"/>
          </p:nvPr>
        </p:nvSpPr>
        <p:spPr/>
        <p:txBody>
          <a:bodyPr/>
          <a:lstStyle/>
          <a:p>
            <a:r>
              <a:rPr lang="en-US"/>
              <a:t>Recovery Options for Azure SQL Database</a:t>
            </a:r>
          </a:p>
        </p:txBody>
      </p:sp>
      <p:sp>
        <p:nvSpPr>
          <p:cNvPr id="4" name="Content Placeholder 2">
            <a:extLst>
              <a:ext uri="{FF2B5EF4-FFF2-40B4-BE49-F238E27FC236}">
                <a16:creationId xmlns:a16="http://schemas.microsoft.com/office/drawing/2014/main" id="{5DE76EE7-0CA5-4EBB-80C8-E19FE8970903}"/>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You can count on infrastructure redundancy in the Azure data centers for the most basic scenarios</a:t>
            </a:r>
          </a:p>
          <a:p>
            <a:r>
              <a:rPr lang="en-US" sz="2400" kern="0">
                <a:solidFill>
                  <a:srgbClr val="000000"/>
                </a:solidFill>
              </a:rPr>
              <a:t>SQL Database also provides its own set of options for HADR:</a:t>
            </a:r>
          </a:p>
          <a:p>
            <a:pPr lvl="1"/>
            <a:r>
              <a:rPr lang="en-US" sz="2000" kern="0">
                <a:solidFill>
                  <a:srgbClr val="000000"/>
                </a:solidFill>
              </a:rPr>
              <a:t>Built-in replicas:</a:t>
            </a:r>
          </a:p>
          <a:p>
            <a:pPr lvl="2"/>
            <a:r>
              <a:rPr lang="en-US" sz="1800" kern="0">
                <a:solidFill>
                  <a:srgbClr val="000000"/>
                </a:solidFill>
              </a:rPr>
              <a:t>Transactions are not considered committed to the database until they are written to the target DB, one primary replica, and two secondary replicas</a:t>
            </a:r>
          </a:p>
          <a:p>
            <a:pPr lvl="1"/>
            <a:r>
              <a:rPr lang="en-US" sz="2000" kern="0">
                <a:solidFill>
                  <a:srgbClr val="000000"/>
                </a:solidFill>
              </a:rPr>
              <a:t>Backup and restore:</a:t>
            </a:r>
          </a:p>
          <a:p>
            <a:pPr lvl="2"/>
            <a:r>
              <a:rPr lang="en-US" sz="1800" kern="0">
                <a:solidFill>
                  <a:srgbClr val="000000"/>
                </a:solidFill>
              </a:rPr>
              <a:t>Allows you to protect against errant transactions</a:t>
            </a:r>
          </a:p>
          <a:p>
            <a:pPr lvl="2"/>
            <a:r>
              <a:rPr lang="en-US" sz="1800" kern="0">
                <a:solidFill>
                  <a:srgbClr val="000000"/>
                </a:solidFill>
              </a:rPr>
              <a:t>Database is backed up as a whole and can be recovered through the portal</a:t>
            </a:r>
          </a:p>
          <a:p>
            <a:pPr lvl="2"/>
            <a:r>
              <a:rPr lang="en-US" sz="1800" kern="0">
                <a:solidFill>
                  <a:srgbClr val="000000"/>
                </a:solidFill>
              </a:rPr>
              <a:t>The retention period (in days) of your backup is based on your selected service tier</a:t>
            </a:r>
          </a:p>
        </p:txBody>
      </p:sp>
    </p:spTree>
    <p:extLst>
      <p:ext uri="{BB962C8B-B14F-4D97-AF65-F5344CB8AC3E}">
        <p14:creationId xmlns:p14="http://schemas.microsoft.com/office/powerpoint/2010/main" val="19623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049C-E254-49DA-994A-365B9BBDB065}"/>
              </a:ext>
            </a:extLst>
          </p:cNvPr>
          <p:cNvSpPr>
            <a:spLocks noGrp="1"/>
          </p:cNvSpPr>
          <p:nvPr>
            <p:ph type="title"/>
          </p:nvPr>
        </p:nvSpPr>
        <p:spPr/>
        <p:txBody>
          <a:bodyPr/>
          <a:lstStyle/>
          <a:p>
            <a:r>
              <a:rPr lang="en-US"/>
              <a:t>High Availability for Azure SQL Databases</a:t>
            </a:r>
          </a:p>
        </p:txBody>
      </p:sp>
      <p:sp>
        <p:nvSpPr>
          <p:cNvPr id="4" name="Content Placeholder 2">
            <a:extLst>
              <a:ext uri="{FF2B5EF4-FFF2-40B4-BE49-F238E27FC236}">
                <a16:creationId xmlns:a16="http://schemas.microsoft.com/office/drawing/2014/main" id="{418E126C-A4D1-4D73-9AD1-E0F36ADA1B57}"/>
              </a:ext>
            </a:extLst>
          </p:cNvPr>
          <p:cNvSpPr txBox="1">
            <a:spLocks/>
          </p:cNvSpPr>
          <p:nvPr/>
        </p:nvSpPr>
        <p:spPr>
          <a:xfrm>
            <a:off x="613834" y="1111474"/>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Database copy:</a:t>
            </a:r>
          </a:p>
          <a:p>
            <a:pPr lvl="1"/>
            <a:r>
              <a:rPr lang="en-US" kern="0">
                <a:solidFill>
                  <a:srgbClr val="000000"/>
                </a:solidFill>
              </a:rPr>
              <a:t>You can create a one-time copy of the database within the same region</a:t>
            </a:r>
          </a:p>
          <a:p>
            <a:pPr lvl="1"/>
            <a:r>
              <a:rPr lang="en-US" kern="0">
                <a:solidFill>
                  <a:srgbClr val="000000"/>
                </a:solidFill>
              </a:rPr>
              <a:t>The copy is disconnected from the source database so any future transactions will not be applied to the copy</a:t>
            </a:r>
          </a:p>
          <a:p>
            <a:r>
              <a:rPr lang="en-US" kern="0">
                <a:solidFill>
                  <a:srgbClr val="000000"/>
                </a:solidFill>
              </a:rPr>
              <a:t>The import and export service:</a:t>
            </a:r>
          </a:p>
          <a:p>
            <a:pPr lvl="1"/>
            <a:r>
              <a:rPr lang="en-US" kern="0">
                <a:solidFill>
                  <a:srgbClr val="000000"/>
                </a:solidFill>
              </a:rPr>
              <a:t>You can import and export BACPACK files from a database instance either automatically or manually</a:t>
            </a:r>
          </a:p>
          <a:p>
            <a:pPr lvl="1"/>
            <a:r>
              <a:rPr lang="en-US" kern="0">
                <a:solidFill>
                  <a:srgbClr val="000000"/>
                </a:solidFill>
              </a:rPr>
              <a:t>You can use this service to offer a minimum HADR option for web and business databases that do not support the point-in-time recovery option</a:t>
            </a:r>
          </a:p>
          <a:p>
            <a:pPr lvl="1"/>
            <a:r>
              <a:rPr lang="en-US" kern="0">
                <a:solidFill>
                  <a:srgbClr val="000000"/>
                </a:solidFill>
              </a:rPr>
              <a:t>You also can use this service for custom backup and recovery scenarios</a:t>
            </a:r>
          </a:p>
        </p:txBody>
      </p:sp>
    </p:spTree>
    <p:extLst>
      <p:ext uri="{BB962C8B-B14F-4D97-AF65-F5344CB8AC3E}">
        <p14:creationId xmlns:p14="http://schemas.microsoft.com/office/powerpoint/2010/main" val="22592098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2FB-03E2-4C22-AA9A-C0FCBF21FF25}"/>
              </a:ext>
            </a:extLst>
          </p:cNvPr>
          <p:cNvSpPr>
            <a:spLocks noGrp="1"/>
          </p:cNvSpPr>
          <p:nvPr>
            <p:ph type="title"/>
          </p:nvPr>
        </p:nvSpPr>
        <p:spPr/>
        <p:txBody>
          <a:bodyPr/>
          <a:lstStyle/>
          <a:p>
            <a:r>
              <a:rPr lang="en-US"/>
              <a:t>Azure SQL Databases Geo-Replication</a:t>
            </a:r>
          </a:p>
        </p:txBody>
      </p:sp>
      <p:sp>
        <p:nvSpPr>
          <p:cNvPr id="4" name="Content Placeholder 2">
            <a:extLst>
              <a:ext uri="{FF2B5EF4-FFF2-40B4-BE49-F238E27FC236}">
                <a16:creationId xmlns:a16="http://schemas.microsoft.com/office/drawing/2014/main" id="{F22502FF-98B9-4362-ABA7-2666E138FC57}"/>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a:solidFill>
                  <a:srgbClr val="000000"/>
                </a:solidFill>
              </a:rPr>
              <a:t>Active geo-replication is available for Premium SQL Database instances</a:t>
            </a:r>
          </a:p>
          <a:p>
            <a:pPr lvl="1"/>
            <a:r>
              <a:rPr lang="en-US" sz="2000" kern="0">
                <a:solidFill>
                  <a:srgbClr val="000000"/>
                </a:solidFill>
              </a:rPr>
              <a:t>This feature is asynchronous by default and guarantees that replicas will be eventually consistent</a:t>
            </a:r>
          </a:p>
          <a:p>
            <a:pPr lvl="1"/>
            <a:r>
              <a:rPr lang="en-US" sz="2000" kern="0">
                <a:solidFill>
                  <a:srgbClr val="000000"/>
                </a:solidFill>
              </a:rPr>
              <a:t>You can replicate transactions to as many as four copies of the database</a:t>
            </a:r>
          </a:p>
          <a:p>
            <a:pPr lvl="1"/>
            <a:r>
              <a:rPr lang="en-US" sz="2000" kern="0">
                <a:solidFill>
                  <a:srgbClr val="000000"/>
                </a:solidFill>
              </a:rPr>
              <a:t>Replicas can exist in different regions for geo-redundancy</a:t>
            </a:r>
          </a:p>
          <a:p>
            <a:r>
              <a:rPr lang="en-US" sz="2400" kern="0">
                <a:solidFill>
                  <a:srgbClr val="000000"/>
                </a:solidFill>
              </a:rPr>
              <a:t>You can use the replica of the database as a read-only data source in load-balancing scenarios</a:t>
            </a:r>
          </a:p>
          <a:p>
            <a:pPr lvl="1"/>
            <a:r>
              <a:rPr lang="en-US" sz="2000" kern="0">
                <a:solidFill>
                  <a:srgbClr val="000000"/>
                </a:solidFill>
              </a:rPr>
              <a:t>Example: An application uses the primary database for line-of-business functionality and the replica for reports</a:t>
            </a:r>
          </a:p>
        </p:txBody>
      </p:sp>
    </p:spTree>
    <p:extLst>
      <p:ext uri="{BB962C8B-B14F-4D97-AF65-F5344CB8AC3E}">
        <p14:creationId xmlns:p14="http://schemas.microsoft.com/office/powerpoint/2010/main" val="2020586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SQL Database Security</a:t>
            </a:r>
          </a:p>
        </p:txBody>
      </p:sp>
      <p:sp>
        <p:nvSpPr>
          <p:cNvPr id="3" name="Content Placeholder 2"/>
          <p:cNvSpPr>
            <a:spLocks noGrp="1"/>
          </p:cNvSpPr>
          <p:nvPr>
            <p:ph type="body" sz="quarter" idx="13"/>
          </p:nvPr>
        </p:nvSpPr>
        <p:spPr/>
        <p:txBody>
          <a:bodyPr>
            <a:normAutofit fontScale="92500" lnSpcReduction="20000"/>
          </a:bodyPr>
          <a:lstStyle/>
          <a:p>
            <a:pPr marL="428625" indent="-428625">
              <a:buFont typeface="Arial" panose="020B0604020202020204" pitchFamily="34" charset="0"/>
              <a:buChar char="•"/>
            </a:pPr>
            <a:r>
              <a:rPr lang="en-US"/>
              <a:t>Firewall &amp; Firewall Rules</a:t>
            </a:r>
          </a:p>
          <a:p>
            <a:pPr marL="428625" indent="-428625">
              <a:buFont typeface="Arial" panose="020B0604020202020204" pitchFamily="34" charset="0"/>
              <a:buChar char="•"/>
            </a:pPr>
            <a:r>
              <a:rPr lang="en-US" b="1">
                <a:solidFill>
                  <a:srgbClr val="00B050"/>
                </a:solidFill>
              </a:rPr>
              <a:t>Service Endpoints</a:t>
            </a:r>
          </a:p>
          <a:p>
            <a:pPr marL="428625" lvl="1" indent="-428625">
              <a:spcBef>
                <a:spcPts val="750"/>
              </a:spcBef>
              <a:buFont typeface="Arial" panose="020B0604020202020204" pitchFamily="34" charset="0"/>
              <a:buChar char="•"/>
            </a:pPr>
            <a:r>
              <a:rPr lang="en-US"/>
              <a:t>Auditing for compliance and security</a:t>
            </a:r>
          </a:p>
          <a:p>
            <a:pPr marL="428625" indent="-428625">
              <a:buFont typeface="Arial" panose="020B0604020202020204" pitchFamily="34" charset="0"/>
              <a:buChar char="•"/>
            </a:pPr>
            <a:r>
              <a:rPr lang="en-US"/>
              <a:t>Encryption</a:t>
            </a:r>
          </a:p>
          <a:p>
            <a:pPr marL="771525" lvl="1" indent="-428625">
              <a:buFont typeface="Arial" panose="020B0604020202020204" pitchFamily="34" charset="0"/>
              <a:buChar char="•"/>
            </a:pPr>
            <a:r>
              <a:rPr lang="en-US"/>
              <a:t>TDE( Now supports BYOK, in public Preview)</a:t>
            </a:r>
          </a:p>
          <a:p>
            <a:pPr marL="771525" lvl="1" indent="-428625">
              <a:buFont typeface="Arial" panose="020B0604020202020204" pitchFamily="34" charset="0"/>
              <a:buChar char="•"/>
            </a:pPr>
            <a:r>
              <a:rPr lang="en-US"/>
              <a:t>Always Encrypt</a:t>
            </a:r>
          </a:p>
          <a:p>
            <a:pPr marL="428625" indent="-428625">
              <a:buFont typeface="Arial" panose="020B0604020202020204" pitchFamily="34" charset="0"/>
              <a:buChar char="•"/>
            </a:pPr>
            <a:r>
              <a:rPr lang="en-US"/>
              <a:t>Authentication: “Who are you?”</a:t>
            </a:r>
          </a:p>
          <a:p>
            <a:pPr marL="771525" lvl="1" indent="-428625">
              <a:buFont typeface="Arial" panose="020B0604020202020204" pitchFamily="34" charset="0"/>
              <a:buChar char="•"/>
            </a:pPr>
            <a:r>
              <a:rPr lang="en-US"/>
              <a:t>SQL Authentication</a:t>
            </a:r>
          </a:p>
          <a:p>
            <a:pPr marL="771525" lvl="1" indent="-428625">
              <a:buFont typeface="Arial" panose="020B0604020202020204" pitchFamily="34" charset="0"/>
              <a:buChar char="•"/>
            </a:pPr>
            <a:r>
              <a:rPr lang="en-US"/>
              <a:t>Azure Active Directory (AAD) Authentication (supports Federated identities and MFA)</a:t>
            </a:r>
          </a:p>
          <a:p>
            <a:pPr marL="428625" indent="-428625">
              <a:buFont typeface="Arial" panose="020B0604020202020204" pitchFamily="34" charset="0"/>
              <a:buChar char="•"/>
            </a:pPr>
            <a:r>
              <a:rPr lang="en-US"/>
              <a:t>Authorization</a:t>
            </a:r>
          </a:p>
          <a:p>
            <a:pPr marL="771525" lvl="1" indent="-428625">
              <a:buFont typeface="Arial" panose="020B0604020202020204" pitchFamily="34" charset="0"/>
              <a:buChar char="•"/>
            </a:pPr>
            <a:r>
              <a:rPr lang="en-US"/>
              <a:t>“What can you do?”</a:t>
            </a:r>
          </a:p>
          <a:p>
            <a:pPr marL="685800" lvl="1" indent="-342900">
              <a:buFont typeface="Arial" panose="020B0604020202020204" pitchFamily="34" charset="0"/>
              <a:buChar char="•"/>
            </a:pPr>
            <a:r>
              <a:rPr lang="en-US"/>
              <a:t>Dynamic data masking: Hide sensitive data from non-privileged users</a:t>
            </a:r>
          </a:p>
          <a:p>
            <a:pPr marL="685800" lvl="1" indent="-342900">
              <a:buFont typeface="Arial" panose="020B0604020202020204" pitchFamily="34" charset="0"/>
              <a:buChar char="•"/>
            </a:pPr>
            <a:r>
              <a:rPr lang="en-US"/>
              <a:t>Row-level security</a:t>
            </a:r>
          </a:p>
          <a:p>
            <a:pPr marL="771525" lvl="1" indent="-428625">
              <a:buFont typeface="Arial" panose="020B0604020202020204" pitchFamily="34" charset="0"/>
              <a:buChar char="•"/>
            </a:pPr>
            <a:endParaRPr lang="en-US"/>
          </a:p>
          <a:p>
            <a:pPr lvl="1"/>
            <a:endParaRPr lang="en-US"/>
          </a:p>
        </p:txBody>
      </p:sp>
      <p:pic>
        <p:nvPicPr>
          <p:cNvPr id="2050" name="Picture 2" descr="C:\Users\kumarni\AppData\Local\Temp\SNAGHTML708d4b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785" y="931495"/>
            <a:ext cx="4894169" cy="26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SQL Keywords</a:t>
            </a:r>
          </a:p>
        </p:txBody>
      </p:sp>
      <p:sp>
        <p:nvSpPr>
          <p:cNvPr id="3" name="Content Placeholder 2"/>
          <p:cNvSpPr>
            <a:spLocks noGrp="1"/>
          </p:cNvSpPr>
          <p:nvPr>
            <p:ph type="body" sz="quarter" idx="13"/>
          </p:nvPr>
        </p:nvSpPr>
        <p:spPr>
          <a:xfrm>
            <a:off x="609600" y="1066800"/>
            <a:ext cx="6102699" cy="5105400"/>
          </a:xfrm>
        </p:spPr>
        <p:txBody>
          <a:bodyPr>
            <a:normAutofit/>
          </a:bodyPr>
          <a:lstStyle/>
          <a:p>
            <a:pPr marL="428625" indent="-428625">
              <a:buClrTx/>
              <a:buFont typeface="Arial" panose="020B0604020202020204" pitchFamily="34" charset="0"/>
              <a:buChar char="•"/>
            </a:pPr>
            <a:r>
              <a:rPr lang="en-US" sz="2400">
                <a:latin typeface="+mn-lt"/>
              </a:rPr>
              <a:t>TDE</a:t>
            </a:r>
          </a:p>
          <a:p>
            <a:pPr marL="428625" indent="-428625">
              <a:buClrTx/>
              <a:buFont typeface="Arial" panose="020B0604020202020204" pitchFamily="34" charset="0"/>
              <a:buChar char="•"/>
            </a:pPr>
            <a:r>
              <a:rPr lang="en-US" sz="2400">
                <a:latin typeface="+mn-lt"/>
              </a:rPr>
              <a:t>SQL Firewall</a:t>
            </a:r>
          </a:p>
          <a:p>
            <a:pPr marL="428625" indent="-428625">
              <a:buClrTx/>
              <a:buFont typeface="Arial" panose="020B0604020202020204" pitchFamily="34" charset="0"/>
              <a:buChar char="•"/>
            </a:pPr>
            <a:r>
              <a:rPr lang="en-US" sz="2400">
                <a:latin typeface="+mn-lt"/>
              </a:rPr>
              <a:t>DTU(Database Transaction Unit)</a:t>
            </a:r>
          </a:p>
          <a:p>
            <a:pPr marL="428625" indent="-428625">
              <a:buClrTx/>
              <a:buFont typeface="Arial" panose="020B0604020202020204" pitchFamily="34" charset="0"/>
              <a:buChar char="•"/>
            </a:pPr>
            <a:r>
              <a:rPr lang="en-US" sz="2400">
                <a:latin typeface="+mn-lt"/>
              </a:rPr>
              <a:t>eDTU(Elastic DTU)</a:t>
            </a:r>
          </a:p>
          <a:p>
            <a:pPr marL="428625" indent="-428625">
              <a:buClrTx/>
              <a:buFont typeface="Arial" panose="020B0604020202020204" pitchFamily="34" charset="0"/>
              <a:buChar char="•"/>
            </a:pPr>
            <a:r>
              <a:rPr lang="en-US" sz="2400">
                <a:latin typeface="+mn-lt"/>
              </a:rPr>
              <a:t>Always Encrypt</a:t>
            </a:r>
          </a:p>
          <a:p>
            <a:pPr marL="428625" indent="-428625">
              <a:buClrTx/>
              <a:buFont typeface="Arial" panose="020B0604020202020204" pitchFamily="34" charset="0"/>
              <a:buChar char="•"/>
            </a:pPr>
            <a:r>
              <a:rPr lang="en-US" sz="2400">
                <a:latin typeface="+mn-lt"/>
              </a:rPr>
              <a:t>Azure AD integrated Authentication</a:t>
            </a:r>
          </a:p>
          <a:p>
            <a:pPr marL="428625" indent="-428625">
              <a:buClrTx/>
              <a:buFont typeface="Arial" panose="020B0604020202020204" pitchFamily="34" charset="0"/>
              <a:buChar char="•"/>
            </a:pPr>
            <a:r>
              <a:rPr lang="en-US" sz="2400">
                <a:latin typeface="+mn-lt"/>
              </a:rPr>
              <a:t>Dynamic data masking</a:t>
            </a:r>
          </a:p>
          <a:p>
            <a:pPr marL="428625" indent="-428625">
              <a:buClrTx/>
              <a:buFont typeface="Arial" panose="020B0604020202020204" pitchFamily="34" charset="0"/>
              <a:buChar char="•"/>
            </a:pPr>
            <a:r>
              <a:rPr lang="en-US" sz="2400">
                <a:latin typeface="+mn-lt"/>
              </a:rPr>
              <a:t>Long term backup retention</a:t>
            </a:r>
          </a:p>
          <a:p>
            <a:pPr marL="428625" indent="-428625">
              <a:buClrTx/>
              <a:buFont typeface="Arial" panose="020B0604020202020204" pitchFamily="34" charset="0"/>
              <a:buChar char="•"/>
            </a:pPr>
            <a:r>
              <a:rPr lang="en-US" sz="2400">
                <a:latin typeface="+mn-lt"/>
              </a:rPr>
              <a:t>Row Level Security</a:t>
            </a:r>
          </a:p>
          <a:p>
            <a:pPr lvl="1"/>
            <a:endParaRPr lang="en-US">
              <a:latin typeface="+mn-lt"/>
            </a:endParaRPr>
          </a:p>
        </p:txBody>
      </p:sp>
      <p:sp>
        <p:nvSpPr>
          <p:cNvPr id="4" name="Content Placeholder 2"/>
          <p:cNvSpPr txBox="1">
            <a:spLocks/>
          </p:cNvSpPr>
          <p:nvPr/>
        </p:nvSpPr>
        <p:spPr>
          <a:xfrm>
            <a:off x="6990303" y="1066800"/>
            <a:ext cx="4061579" cy="2958192"/>
          </a:xfrm>
          <a:prstGeom prst="rect">
            <a:avLst/>
          </a:prstGeom>
        </p:spPr>
        <p:txBody>
          <a:bodyPr vert="horz" lIns="68580" tIns="34290" rIns="68580" bIns="34290" rtlCol="0">
            <a:normAutofit fontScale="92500" lnSpcReduction="1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8625" indent="-428625" defTabSz="685800">
              <a:buFont typeface="Arial" panose="020B0604020202020204" pitchFamily="34" charset="0"/>
              <a:buChar char="•"/>
              <a:defRPr/>
            </a:pPr>
            <a:r>
              <a:rPr lang="en-US" sz="2600">
                <a:solidFill>
                  <a:prstClr val="black"/>
                </a:solidFill>
              </a:rPr>
              <a:t>Failover Groups</a:t>
            </a:r>
          </a:p>
          <a:p>
            <a:pPr marL="428625" indent="-428625" defTabSz="685800">
              <a:buFont typeface="Arial" panose="020B0604020202020204" pitchFamily="34" charset="0"/>
              <a:buChar char="•"/>
              <a:defRPr/>
            </a:pPr>
            <a:r>
              <a:rPr lang="en-US" sz="2600">
                <a:solidFill>
                  <a:prstClr val="black"/>
                </a:solidFill>
              </a:rPr>
              <a:t>Audit and threat detection</a:t>
            </a:r>
          </a:p>
          <a:p>
            <a:pPr marL="428625" indent="-428625" defTabSz="685800">
              <a:buFont typeface="Arial" panose="020B0604020202020204" pitchFamily="34" charset="0"/>
              <a:buChar char="•"/>
              <a:defRPr/>
            </a:pPr>
            <a:r>
              <a:rPr lang="en-US" sz="2600">
                <a:solidFill>
                  <a:prstClr val="black"/>
                </a:solidFill>
              </a:rPr>
              <a:t>Active directory admin</a:t>
            </a:r>
          </a:p>
          <a:p>
            <a:pPr marL="428625" indent="-428625" defTabSz="685800">
              <a:buFont typeface="Arial" panose="020B0604020202020204" pitchFamily="34" charset="0"/>
              <a:buChar char="•"/>
              <a:defRPr/>
            </a:pPr>
            <a:r>
              <a:rPr lang="en-US" sz="2600">
                <a:solidFill>
                  <a:prstClr val="black"/>
                </a:solidFill>
              </a:rPr>
              <a:t>Elastic pool</a:t>
            </a:r>
          </a:p>
          <a:p>
            <a:pPr marL="428625" indent="-428625" defTabSz="685800">
              <a:buFont typeface="Arial" panose="020B0604020202020204" pitchFamily="34" charset="0"/>
              <a:buChar char="•"/>
              <a:defRPr/>
            </a:pPr>
            <a:r>
              <a:rPr lang="en-US" sz="2600">
                <a:solidFill>
                  <a:prstClr val="black"/>
                </a:solidFill>
              </a:rPr>
              <a:t>Geo Replication</a:t>
            </a:r>
          </a:p>
          <a:p>
            <a:pPr marL="428625" indent="-428625" defTabSz="685800">
              <a:buFont typeface="Arial" panose="020B0604020202020204" pitchFamily="34" charset="0"/>
              <a:buChar char="•"/>
              <a:defRPr/>
            </a:pPr>
            <a:r>
              <a:rPr lang="en-US" sz="2600">
                <a:solidFill>
                  <a:prstClr val="black"/>
                </a:solidFill>
              </a:rPr>
              <a:t>Vulnerability Assessment</a:t>
            </a:r>
          </a:p>
          <a:p>
            <a:pPr marL="428625" indent="-428625" defTabSz="685800">
              <a:buFont typeface="Arial" panose="020B0604020202020204" pitchFamily="34" charset="0"/>
              <a:buChar char="•"/>
              <a:defRPr/>
            </a:pPr>
            <a:r>
              <a:rPr lang="en-US" sz="2600">
                <a:solidFill>
                  <a:prstClr val="black"/>
                </a:solidFill>
              </a:rPr>
              <a:t>Data Sync</a:t>
            </a:r>
          </a:p>
          <a:p>
            <a:pPr marL="342900" lvl="1" defTabSz="685800">
              <a:spcBef>
                <a:spcPts val="375"/>
              </a:spcBef>
              <a:defRPr/>
            </a:pPr>
            <a:endParaRPr lang="en-US" sz="2400">
              <a:solidFill>
                <a:prstClr val="black"/>
              </a:solidFill>
              <a:latin typeface="Calibri" panose="020F0502020204030204"/>
            </a:endParaRPr>
          </a:p>
        </p:txBody>
      </p:sp>
    </p:spTree>
    <p:extLst>
      <p:ext uri="{BB962C8B-B14F-4D97-AF65-F5344CB8AC3E}">
        <p14:creationId xmlns:p14="http://schemas.microsoft.com/office/powerpoint/2010/main" val="741423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7578-BE9C-4199-81BA-C18206A4BBB3}"/>
              </a:ext>
            </a:extLst>
          </p:cNvPr>
          <p:cNvSpPr>
            <a:spLocks noGrp="1"/>
          </p:cNvSpPr>
          <p:nvPr>
            <p:ph type="title"/>
          </p:nvPr>
        </p:nvSpPr>
        <p:spPr/>
        <p:txBody>
          <a:bodyPr/>
          <a:lstStyle/>
          <a:p>
            <a:r>
              <a:rPr lang="en-US"/>
              <a:t>Lesson 5: Additional Managed Database Services</a:t>
            </a:r>
          </a:p>
        </p:txBody>
      </p:sp>
      <p:sp>
        <p:nvSpPr>
          <p:cNvPr id="3" name="Text Placeholder 2">
            <a:extLst>
              <a:ext uri="{FF2B5EF4-FFF2-40B4-BE49-F238E27FC236}">
                <a16:creationId xmlns:a16="http://schemas.microsoft.com/office/drawing/2014/main" id="{6B162B4D-308A-4893-A00A-F8D1A6DE66DB}"/>
              </a:ext>
            </a:extLst>
          </p:cNvPr>
          <p:cNvSpPr>
            <a:spLocks noGrp="1"/>
          </p:cNvSpPr>
          <p:nvPr>
            <p:ph type="body" sz="quarter" idx="13"/>
          </p:nvPr>
        </p:nvSpPr>
        <p:spPr/>
        <p:txBody>
          <a:bodyPr/>
          <a:lstStyle/>
          <a:p>
            <a:r>
              <a:rPr lang="en-US"/>
              <a:t>Azure Database for MySQL
Azure Database for PostgreSQL</a:t>
            </a:r>
          </a:p>
        </p:txBody>
      </p:sp>
    </p:spTree>
    <p:extLst>
      <p:ext uri="{BB962C8B-B14F-4D97-AF65-F5344CB8AC3E}">
        <p14:creationId xmlns:p14="http://schemas.microsoft.com/office/powerpoint/2010/main" val="3775626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30CC-C325-42A8-BBE0-3A42B8DD8D59}"/>
              </a:ext>
            </a:extLst>
          </p:cNvPr>
          <p:cNvSpPr>
            <a:spLocks noGrp="1"/>
          </p:cNvSpPr>
          <p:nvPr>
            <p:ph type="title"/>
          </p:nvPr>
        </p:nvSpPr>
        <p:spPr/>
        <p:txBody>
          <a:bodyPr/>
          <a:lstStyle/>
          <a:p>
            <a:r>
              <a:rPr lang="en-US"/>
              <a:t>Managed Database Platform</a:t>
            </a:r>
          </a:p>
        </p:txBody>
      </p:sp>
      <p:grpSp>
        <p:nvGrpSpPr>
          <p:cNvPr id="4" name="Group 3" descr="Illustration of a unified managed Azure Database Services platform that includes the SQL data warehouse, SQL database, MySQL, and a PostgreSQL components, positioned horizontally above the Azure Compute, Storage, and Platform components. In the center, the platform’s key benefits are listed: transparency, flexibility, and security.">
            <a:extLst>
              <a:ext uri="{FF2B5EF4-FFF2-40B4-BE49-F238E27FC236}">
                <a16:creationId xmlns:a16="http://schemas.microsoft.com/office/drawing/2014/main" id="{721A9F25-C56E-4DEB-AC30-F4BA7F1A796F}"/>
              </a:ext>
            </a:extLst>
          </p:cNvPr>
          <p:cNvGrpSpPr/>
          <p:nvPr/>
        </p:nvGrpSpPr>
        <p:grpSpPr>
          <a:xfrm>
            <a:off x="2167943" y="1991974"/>
            <a:ext cx="7742892" cy="3095646"/>
            <a:chOff x="2166595" y="1495160"/>
            <a:chExt cx="7385905" cy="3698950"/>
          </a:xfrm>
        </p:grpSpPr>
        <p:sp>
          <p:nvSpPr>
            <p:cNvPr id="5" name="Rectangle 4">
              <a:extLst>
                <a:ext uri="{FF2B5EF4-FFF2-40B4-BE49-F238E27FC236}">
                  <a16:creationId xmlns:a16="http://schemas.microsoft.com/office/drawing/2014/main" id="{142ABDEF-B0D4-40BA-A4B9-D17C51A8D5C1}"/>
                </a:ext>
              </a:extLst>
            </p:cNvPr>
            <p:cNvSpPr/>
            <p:nvPr/>
          </p:nvSpPr>
          <p:spPr>
            <a:xfrm>
              <a:off x="7897257" y="1495160"/>
              <a:ext cx="1655243" cy="463317"/>
            </a:xfrm>
            <a:prstGeom prst="rect">
              <a:avLst/>
            </a:prstGeom>
            <a:solidFill>
              <a:srgbClr val="92D050"/>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PostgreSQL</a:t>
              </a:r>
            </a:p>
          </p:txBody>
        </p:sp>
        <p:sp>
          <p:nvSpPr>
            <p:cNvPr id="6" name="Rectangle 5">
              <a:extLst>
                <a:ext uri="{FF2B5EF4-FFF2-40B4-BE49-F238E27FC236}">
                  <a16:creationId xmlns:a16="http://schemas.microsoft.com/office/drawing/2014/main" id="{BE61E4AA-BE18-4CF9-BB94-C0831B33ECD0}"/>
                </a:ext>
              </a:extLst>
            </p:cNvPr>
            <p:cNvSpPr/>
            <p:nvPr/>
          </p:nvSpPr>
          <p:spPr>
            <a:xfrm>
              <a:off x="6173887" y="1495160"/>
              <a:ext cx="1655243" cy="463317"/>
            </a:xfrm>
            <a:prstGeom prst="rect">
              <a:avLst/>
            </a:prstGeom>
            <a:solidFill>
              <a:srgbClr val="92D050"/>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MySQL</a:t>
              </a:r>
              <a:endParaRPr lang="en-US" sz="1200" kern="0" baseline="30000">
                <a:solidFill>
                  <a:srgbClr val="FFFFFF"/>
                </a:solidFill>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D27924F0-D87E-48DF-91A8-38EE8E3AB853}"/>
                </a:ext>
              </a:extLst>
            </p:cNvPr>
            <p:cNvSpPr/>
            <p:nvPr/>
          </p:nvSpPr>
          <p:spPr>
            <a:xfrm>
              <a:off x="2166595" y="1495160"/>
              <a:ext cx="514189" cy="3698950"/>
            </a:xfrm>
            <a:prstGeom prst="rect">
              <a:avLst/>
            </a:prstGeom>
            <a:solidFill>
              <a:srgbClr val="4472C4">
                <a:lumMod val="50000"/>
              </a:srgbClr>
            </a:solidFill>
            <a:ln>
              <a:noFill/>
            </a:ln>
            <a:effectLst/>
          </p:spPr>
          <p:txBody>
            <a:bodyPr vert="vert270" rtlCol="0" anchor="ctr"/>
            <a:lstStyle/>
            <a:p>
              <a:pPr algn="ctr" defTabSz="932742">
                <a:defRPr/>
              </a:pPr>
              <a:r>
                <a:rPr lang="en-US" sz="1050" kern="0">
                  <a:solidFill>
                    <a:srgbClr val="FFFFFF"/>
                  </a:solidFill>
                  <a:latin typeface="Segoe UI Semibold" panose="020B0702040204020203" pitchFamily="34" charset="0"/>
                  <a:cs typeface="Segoe UI Semibold" panose="020B0702040204020203" pitchFamily="34" charset="0"/>
                </a:rPr>
                <a:t>Power BI, App Services, Data Factory, Analytics, ML, Cognitive, Bot…</a:t>
              </a:r>
            </a:p>
          </p:txBody>
        </p:sp>
        <p:sp>
          <p:nvSpPr>
            <p:cNvPr id="8" name="Rectangle 7">
              <a:extLst>
                <a:ext uri="{FF2B5EF4-FFF2-40B4-BE49-F238E27FC236}">
                  <a16:creationId xmlns:a16="http://schemas.microsoft.com/office/drawing/2014/main" id="{BF31EDC3-21FE-4BFC-A530-1AD2026C6A36}"/>
                </a:ext>
              </a:extLst>
            </p:cNvPr>
            <p:cNvSpPr/>
            <p:nvPr/>
          </p:nvSpPr>
          <p:spPr>
            <a:xfrm>
              <a:off x="2652116" y="4730792"/>
              <a:ext cx="6900384" cy="463317"/>
            </a:xfrm>
            <a:prstGeom prst="rect">
              <a:avLst/>
            </a:prstGeom>
            <a:solidFill>
              <a:srgbClr val="4472C4">
                <a:lumMod val="50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 Azure Platform</a:t>
              </a:r>
            </a:p>
          </p:txBody>
        </p:sp>
        <p:sp>
          <p:nvSpPr>
            <p:cNvPr id="9" name="Rectangle 8">
              <a:extLst>
                <a:ext uri="{FF2B5EF4-FFF2-40B4-BE49-F238E27FC236}">
                  <a16:creationId xmlns:a16="http://schemas.microsoft.com/office/drawing/2014/main" id="{A7BB6BDA-E6D5-44AC-A7F3-CF0518EEE6B6}"/>
                </a:ext>
              </a:extLst>
            </p:cNvPr>
            <p:cNvSpPr/>
            <p:nvPr/>
          </p:nvSpPr>
          <p:spPr>
            <a:xfrm>
              <a:off x="2732713" y="3647228"/>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Azure Compute</a:t>
              </a:r>
            </a:p>
          </p:txBody>
        </p:sp>
        <p:sp>
          <p:nvSpPr>
            <p:cNvPr id="10" name="Rectangle 9">
              <a:extLst>
                <a:ext uri="{FF2B5EF4-FFF2-40B4-BE49-F238E27FC236}">
                  <a16:creationId xmlns:a16="http://schemas.microsoft.com/office/drawing/2014/main" id="{8E993E38-9B5D-44E1-B33E-1441139D3ED5}"/>
                </a:ext>
              </a:extLst>
            </p:cNvPr>
            <p:cNvSpPr/>
            <p:nvPr/>
          </p:nvSpPr>
          <p:spPr>
            <a:xfrm>
              <a:off x="2732713"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SQL Data Warehouse</a:t>
              </a:r>
            </a:p>
          </p:txBody>
        </p:sp>
        <p:sp>
          <p:nvSpPr>
            <p:cNvPr id="11" name="Rectangle 10">
              <a:extLst>
                <a:ext uri="{FF2B5EF4-FFF2-40B4-BE49-F238E27FC236}">
                  <a16:creationId xmlns:a16="http://schemas.microsoft.com/office/drawing/2014/main" id="{8BD53F08-D29A-4322-AD52-E3E7EE1CA3A7}"/>
                </a:ext>
              </a:extLst>
            </p:cNvPr>
            <p:cNvSpPr/>
            <p:nvPr/>
          </p:nvSpPr>
          <p:spPr>
            <a:xfrm>
              <a:off x="2732713" y="4189010"/>
              <a:ext cx="6819787" cy="466880"/>
            </a:xfrm>
            <a:prstGeom prst="rect">
              <a:avLst/>
            </a:prstGeom>
            <a:solidFill>
              <a:srgbClr val="4472C4">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Azure Storage</a:t>
              </a:r>
            </a:p>
          </p:txBody>
        </p:sp>
        <p:sp>
          <p:nvSpPr>
            <p:cNvPr id="12" name="Rectangle 11">
              <a:extLst>
                <a:ext uri="{FF2B5EF4-FFF2-40B4-BE49-F238E27FC236}">
                  <a16:creationId xmlns:a16="http://schemas.microsoft.com/office/drawing/2014/main" id="{CA36FD67-04B5-4EE6-A574-E6B20C6F8A86}"/>
                </a:ext>
              </a:extLst>
            </p:cNvPr>
            <p:cNvSpPr/>
            <p:nvPr/>
          </p:nvSpPr>
          <p:spPr>
            <a:xfrm>
              <a:off x="4453300" y="1495160"/>
              <a:ext cx="1655243" cy="463317"/>
            </a:xfrm>
            <a:prstGeom prst="rect">
              <a:avLst/>
            </a:prstGeom>
            <a:solidFill>
              <a:srgbClr val="44546A">
                <a:lumMod val="75000"/>
              </a:srgbClr>
            </a:solidFill>
            <a:ln>
              <a:noFill/>
            </a:ln>
            <a:effectLst/>
          </p:spPr>
          <p:txBody>
            <a:bodyPr rtlCol="0" anchor="ctr"/>
            <a:lstStyle/>
            <a:p>
              <a:pPr algn="ctr" defTabSz="932742">
                <a:defRPr/>
              </a:pPr>
              <a:r>
                <a:rPr lang="en-US" sz="1200" kern="0">
                  <a:solidFill>
                    <a:srgbClr val="FFFFFF"/>
                  </a:solidFill>
                  <a:latin typeface="Segoe UI Semibold" panose="020B0702040204020203" pitchFamily="34" charset="0"/>
                  <a:cs typeface="Segoe UI Semibold" panose="020B0702040204020203" pitchFamily="34" charset="0"/>
                </a:rPr>
                <a:t>SQL Database</a:t>
              </a:r>
            </a:p>
          </p:txBody>
        </p:sp>
        <p:sp>
          <p:nvSpPr>
            <p:cNvPr id="13" name="Rectangle 12">
              <a:extLst>
                <a:ext uri="{FF2B5EF4-FFF2-40B4-BE49-F238E27FC236}">
                  <a16:creationId xmlns:a16="http://schemas.microsoft.com/office/drawing/2014/main" id="{6FA1D2A5-6576-445A-885B-DBDD2DDE7E46}"/>
                </a:ext>
              </a:extLst>
            </p:cNvPr>
            <p:cNvSpPr/>
            <p:nvPr/>
          </p:nvSpPr>
          <p:spPr>
            <a:xfrm>
              <a:off x="4336901" y="2566287"/>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Flexibility: On-demand scaling, Resource governance </a:t>
              </a:r>
            </a:p>
          </p:txBody>
        </p:sp>
        <p:sp>
          <p:nvSpPr>
            <p:cNvPr id="14" name="Rectangle 13">
              <a:extLst>
                <a:ext uri="{FF2B5EF4-FFF2-40B4-BE49-F238E27FC236}">
                  <a16:creationId xmlns:a16="http://schemas.microsoft.com/office/drawing/2014/main" id="{56273496-F4BD-4F47-9B6C-A8812B1A6F86}"/>
                </a:ext>
              </a:extLst>
            </p:cNvPr>
            <p:cNvSpPr/>
            <p:nvPr/>
          </p:nvSpPr>
          <p:spPr>
            <a:xfrm>
              <a:off x="4336901" y="3109009"/>
              <a:ext cx="5215598" cy="463317"/>
            </a:xfrm>
            <a:prstGeom prst="rect">
              <a:avLst/>
            </a:prstGeom>
            <a:solidFill>
              <a:srgbClr val="4472C4">
                <a:lumMod val="60000"/>
                <a:lumOff val="40000"/>
              </a:srgbClr>
            </a:solidFill>
            <a:ln>
              <a:noFill/>
            </a:ln>
            <a:effectLst/>
          </p:spPr>
          <p:txBody>
            <a:bodyPr rtlCol="0" anchor="ctr"/>
            <a:lstStyle/>
            <a:p>
              <a:pPr defTabSz="932742">
                <a:defRPr/>
              </a:pPr>
              <a:r>
                <a:rPr lang="en-US" sz="1200" kern="0">
                  <a:solidFill>
                    <a:srgbClr val="FFFFFF"/>
                  </a:solidFill>
                  <a:latin typeface="Segoe UI Semibold" panose="020B0702040204020203" pitchFamily="34" charset="0"/>
                  <a:cs typeface="Segoe UI Semibold" panose="020B0702040204020203" pitchFamily="34" charset="0"/>
                </a:rPr>
                <a:t>Security: HA/DR, Backup/Restore, Security, Audit, Isolation</a:t>
              </a:r>
            </a:p>
          </p:txBody>
        </p:sp>
        <p:sp>
          <p:nvSpPr>
            <p:cNvPr id="15" name="Rectangle 14">
              <a:extLst>
                <a:ext uri="{FF2B5EF4-FFF2-40B4-BE49-F238E27FC236}">
                  <a16:creationId xmlns:a16="http://schemas.microsoft.com/office/drawing/2014/main" id="{E682AB3E-B4DD-411B-96D2-412ACE80BBE3}"/>
                </a:ext>
              </a:extLst>
            </p:cNvPr>
            <p:cNvSpPr/>
            <p:nvPr/>
          </p:nvSpPr>
          <p:spPr>
            <a:xfrm>
              <a:off x="4336901" y="2030259"/>
              <a:ext cx="5215598" cy="463317"/>
            </a:xfrm>
            <a:prstGeom prst="rect">
              <a:avLst/>
            </a:prstGeom>
            <a:solidFill>
              <a:srgbClr val="4472C4">
                <a:lumMod val="60000"/>
                <a:lumOff val="40000"/>
              </a:srgbClr>
            </a:solidFill>
            <a:ln>
              <a:noFill/>
            </a:ln>
            <a:effectLst/>
          </p:spPr>
          <p:txBody>
            <a:bodyPr rtlCol="0" anchor="ctr"/>
            <a:lstStyle/>
            <a:p>
              <a:pP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Transparency: Advisors, Tuning, Monitoring</a:t>
              </a:r>
            </a:p>
          </p:txBody>
        </p:sp>
        <p:sp>
          <p:nvSpPr>
            <p:cNvPr id="16" name="Rectangle 15">
              <a:extLst>
                <a:ext uri="{FF2B5EF4-FFF2-40B4-BE49-F238E27FC236}">
                  <a16:creationId xmlns:a16="http://schemas.microsoft.com/office/drawing/2014/main" id="{C54E9E6A-2DE3-41C3-80E4-D51EB761BF8E}"/>
                </a:ext>
              </a:extLst>
            </p:cNvPr>
            <p:cNvSpPr/>
            <p:nvPr/>
          </p:nvSpPr>
          <p:spPr>
            <a:xfrm>
              <a:off x="2732712" y="2030260"/>
              <a:ext cx="1649008" cy="1542067"/>
            </a:xfrm>
            <a:prstGeom prst="rect">
              <a:avLst/>
            </a:prstGeom>
            <a:solidFill>
              <a:srgbClr val="4472C4">
                <a:lumMod val="60000"/>
                <a:lumOff val="40000"/>
              </a:srgbClr>
            </a:solidFill>
            <a:ln>
              <a:noFill/>
            </a:ln>
            <a:effectLst/>
          </p:spPr>
          <p:txBody>
            <a:bodyPr rtlCol="0" anchor="ctr"/>
            <a:lstStyle/>
            <a:p>
              <a:pPr algn="ct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Azure Database</a:t>
              </a:r>
            </a:p>
            <a:p>
              <a:pPr algn="ctr" defTabSz="932742">
                <a:spcAft>
                  <a:spcPts val="612"/>
                </a:spcAft>
                <a:defRPr/>
              </a:pPr>
              <a:r>
                <a:rPr lang="en-US" sz="1200" kern="0">
                  <a:solidFill>
                    <a:srgbClr val="FFFFFF"/>
                  </a:solidFill>
                  <a:latin typeface="Segoe UI Semibold" panose="020B0702040204020203" pitchFamily="34" charset="0"/>
                  <a:cs typeface="Segoe UI Semibold" panose="020B0702040204020203" pitchFamily="34" charset="0"/>
                </a:rPr>
                <a:t>Services Platform </a:t>
              </a:r>
            </a:p>
          </p:txBody>
        </p:sp>
      </p:grpSp>
      <p:sp>
        <p:nvSpPr>
          <p:cNvPr id="17" name="Content Placeholder 1">
            <a:extLst>
              <a:ext uri="{FF2B5EF4-FFF2-40B4-BE49-F238E27FC236}">
                <a16:creationId xmlns:a16="http://schemas.microsoft.com/office/drawing/2014/main" id="{385C1BF8-28FC-43AB-BAE1-498E73DB38F9}"/>
              </a:ext>
            </a:extLst>
          </p:cNvPr>
          <p:cNvSpPr txBox="1">
            <a:spLocks/>
          </p:cNvSpPr>
          <p:nvPr/>
        </p:nvSpPr>
        <p:spPr>
          <a:xfrm>
            <a:off x="1982788" y="1021216"/>
            <a:ext cx="8119156" cy="5113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a:solidFill>
                  <a:srgbClr val="000000"/>
                </a:solidFill>
              </a:rPr>
              <a:t>Unified platform for all managed database services</a:t>
            </a:r>
          </a:p>
        </p:txBody>
      </p:sp>
    </p:spTree>
    <p:extLst>
      <p:ext uri="{BB962C8B-B14F-4D97-AF65-F5344CB8AC3E}">
        <p14:creationId xmlns:p14="http://schemas.microsoft.com/office/powerpoint/2010/main" val="229849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3684-2D0F-4405-ADE7-BA3A03C17014}"/>
              </a:ext>
            </a:extLst>
          </p:cNvPr>
          <p:cNvSpPr>
            <a:spLocks noGrp="1"/>
          </p:cNvSpPr>
          <p:nvPr>
            <p:ph type="title"/>
          </p:nvPr>
        </p:nvSpPr>
        <p:spPr/>
        <p:txBody>
          <a:bodyPr/>
          <a:lstStyle/>
          <a:p>
            <a:r>
              <a:rPr lang="en-US"/>
              <a:t>Azure Platform</a:t>
            </a:r>
          </a:p>
        </p:txBody>
      </p:sp>
      <p:pic>
        <p:nvPicPr>
          <p:cNvPr id="4" name="Content Placeholder 3" descr="Microsoft cloud infrastructure diagram depicting an integrated DevOps experience is divided roughly in half, with IaaS on the left side and PaaS on the right.">
            <a:extLst>
              <a:ext uri="{FF2B5EF4-FFF2-40B4-BE49-F238E27FC236}">
                <a16:creationId xmlns:a16="http://schemas.microsoft.com/office/drawing/2014/main" id="{9C41711B-DA83-496B-9DBF-794A5B9838C6}"/>
              </a:ext>
            </a:extLst>
          </p:cNvPr>
          <p:cNvPicPr>
            <a:picLocks noChangeAspect="1"/>
          </p:cNvPicPr>
          <p:nvPr/>
        </p:nvPicPr>
        <p:blipFill rotWithShape="1">
          <a:blip r:embed="rId3">
            <a:extLst>
              <a:ext uri="{28A0092B-C50C-407E-A947-70E740481C1C}">
                <a14:useLocalDpi xmlns:a14="http://schemas.microsoft.com/office/drawing/2010/main" val="0"/>
              </a:ext>
            </a:extLst>
          </a:blip>
          <a:srcRect t="220"/>
          <a:stretch/>
        </p:blipFill>
        <p:spPr>
          <a:xfrm>
            <a:off x="1982789" y="1450849"/>
            <a:ext cx="8118475" cy="4297565"/>
          </a:xfrm>
          <a:prstGeom prst="rect">
            <a:avLst/>
          </a:prstGeom>
        </p:spPr>
      </p:pic>
    </p:spTree>
    <p:extLst>
      <p:ext uri="{BB962C8B-B14F-4D97-AF65-F5344CB8AC3E}">
        <p14:creationId xmlns:p14="http://schemas.microsoft.com/office/powerpoint/2010/main" val="18864922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5D50-4433-4A0B-969F-FF6D3E89934B}"/>
              </a:ext>
            </a:extLst>
          </p:cNvPr>
          <p:cNvSpPr>
            <a:spLocks noGrp="1"/>
          </p:cNvSpPr>
          <p:nvPr>
            <p:ph type="title"/>
          </p:nvPr>
        </p:nvSpPr>
        <p:spPr/>
        <p:txBody>
          <a:bodyPr/>
          <a:lstStyle/>
          <a:p>
            <a:r>
              <a:rPr lang="en-US"/>
              <a:t>Conceptual Model</a:t>
            </a:r>
          </a:p>
        </p:txBody>
      </p:sp>
      <p:sp>
        <p:nvSpPr>
          <p:cNvPr id="4" name="Rectangle 3">
            <a:extLst>
              <a:ext uri="{FF2B5EF4-FFF2-40B4-BE49-F238E27FC236}">
                <a16:creationId xmlns:a16="http://schemas.microsoft.com/office/drawing/2014/main" id="{7E9B4539-4A6A-4D6D-B04A-5EAEF0A7E61E}"/>
              </a:ext>
            </a:extLst>
          </p:cNvPr>
          <p:cNvSpPr/>
          <p:nvPr/>
        </p:nvSpPr>
        <p:spPr bwMode="auto">
          <a:xfrm>
            <a:off x="6928575" y="2523056"/>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Subscription</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E0521E22-4911-498E-8CC5-DD6485DF03CB}"/>
              </a:ext>
            </a:extLst>
          </p:cNvPr>
          <p:cNvCxnSpPr/>
          <p:nvPr/>
        </p:nvCxnSpPr>
        <p:spPr>
          <a:xfrm>
            <a:off x="7965325" y="2080913"/>
            <a:ext cx="0" cy="442143"/>
          </a:xfrm>
          <a:prstGeom prst="line">
            <a:avLst/>
          </a:prstGeom>
          <a:noFill/>
          <a:ln w="6350" cap="flat" cmpd="sng" algn="ctr">
            <a:solidFill>
              <a:sysClr val="windowText" lastClr="000000"/>
            </a:solidFill>
            <a:prstDash val="solid"/>
            <a:miter lim="800000"/>
            <a:headEnd type="none"/>
            <a:tailEnd type="none"/>
          </a:ln>
          <a:effectLst/>
        </p:spPr>
      </p:cxnSp>
      <p:cxnSp>
        <p:nvCxnSpPr>
          <p:cNvPr id="8" name="Straight Connector 7">
            <a:extLst>
              <a:ext uri="{FF2B5EF4-FFF2-40B4-BE49-F238E27FC236}">
                <a16:creationId xmlns:a16="http://schemas.microsoft.com/office/drawing/2014/main" id="{B00E4B40-ACA4-4686-BDE8-476FE2297C67}"/>
              </a:ext>
            </a:extLst>
          </p:cNvPr>
          <p:cNvCxnSpPr>
            <a:cxnSpLocks/>
          </p:cNvCxnSpPr>
          <p:nvPr/>
        </p:nvCxnSpPr>
        <p:spPr>
          <a:xfrm>
            <a:off x="7965325" y="3063968"/>
            <a:ext cx="0" cy="437100"/>
          </a:xfrm>
          <a:prstGeom prst="line">
            <a:avLst/>
          </a:prstGeom>
          <a:noFill/>
          <a:ln w="6350" cap="flat" cmpd="sng" algn="ctr">
            <a:solidFill>
              <a:sysClr val="windowText" lastClr="000000"/>
            </a:solidFill>
            <a:prstDash val="solid"/>
            <a:miter lim="800000"/>
            <a:headEnd type="none"/>
            <a:tailEnd type="none"/>
          </a:ln>
          <a:effectLst/>
        </p:spPr>
      </p:cxnSp>
      <p:cxnSp>
        <p:nvCxnSpPr>
          <p:cNvPr id="9" name="Straight Connector 8">
            <a:extLst>
              <a:ext uri="{FF2B5EF4-FFF2-40B4-BE49-F238E27FC236}">
                <a16:creationId xmlns:a16="http://schemas.microsoft.com/office/drawing/2014/main" id="{4E2A196E-00AA-474F-9E45-FF9693F7B345}"/>
              </a:ext>
            </a:extLst>
          </p:cNvPr>
          <p:cNvCxnSpPr>
            <a:cxnSpLocks/>
          </p:cNvCxnSpPr>
          <p:nvPr/>
        </p:nvCxnSpPr>
        <p:spPr>
          <a:xfrm>
            <a:off x="7965325" y="4041982"/>
            <a:ext cx="0" cy="641121"/>
          </a:xfrm>
          <a:prstGeom prst="line">
            <a:avLst/>
          </a:prstGeom>
          <a:noFill/>
          <a:ln w="6350" cap="flat" cmpd="sng" algn="ctr">
            <a:solidFill>
              <a:sysClr val="windowText" lastClr="000000"/>
            </a:solidFill>
            <a:prstDash val="solid"/>
            <a:miter lim="800000"/>
            <a:headEnd type="none"/>
            <a:tailEnd type="none"/>
          </a:ln>
          <a:effectLst/>
        </p:spPr>
      </p:cxnSp>
      <p:cxnSp>
        <p:nvCxnSpPr>
          <p:cNvPr id="10" name="Straight Connector 9">
            <a:extLst>
              <a:ext uri="{FF2B5EF4-FFF2-40B4-BE49-F238E27FC236}">
                <a16:creationId xmlns:a16="http://schemas.microsoft.com/office/drawing/2014/main" id="{B67A494C-E3DC-4E18-A2A9-F7E812F0A652}"/>
              </a:ext>
            </a:extLst>
          </p:cNvPr>
          <p:cNvCxnSpPr>
            <a:cxnSpLocks/>
          </p:cNvCxnSpPr>
          <p:nvPr/>
        </p:nvCxnSpPr>
        <p:spPr>
          <a:xfrm>
            <a:off x="7965325" y="5224016"/>
            <a:ext cx="0" cy="501737"/>
          </a:xfrm>
          <a:prstGeom prst="line">
            <a:avLst/>
          </a:prstGeom>
          <a:noFill/>
          <a:ln w="6350" cap="flat" cmpd="sng" algn="ctr">
            <a:solidFill>
              <a:sysClr val="windowText" lastClr="000000"/>
            </a:solidFill>
            <a:prstDash val="solid"/>
            <a:miter lim="800000"/>
            <a:headEnd type="none"/>
            <a:tailEnd type="none"/>
          </a:ln>
          <a:effectLst/>
        </p:spPr>
      </p:cxnSp>
      <p:sp>
        <p:nvSpPr>
          <p:cNvPr id="11" name="Diamond 10">
            <a:extLst>
              <a:ext uri="{FF2B5EF4-FFF2-40B4-BE49-F238E27FC236}">
                <a16:creationId xmlns:a16="http://schemas.microsoft.com/office/drawing/2014/main" id="{5EB150D8-DD82-4A94-AD10-528FAEF901EB}"/>
              </a:ext>
            </a:extLst>
          </p:cNvPr>
          <p:cNvSpPr/>
          <p:nvPr/>
        </p:nvSpPr>
        <p:spPr bwMode="auto">
          <a:xfrm>
            <a:off x="7911864" y="2064590"/>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8271A3D8-E197-4A96-9C6C-E63C44975265}"/>
              </a:ext>
            </a:extLst>
          </p:cNvPr>
          <p:cNvSpPr txBox="1"/>
          <p:nvPr/>
        </p:nvSpPr>
        <p:spPr>
          <a:xfrm>
            <a:off x="7834771" y="2229872"/>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3" name="Diamond 12">
            <a:extLst>
              <a:ext uri="{FF2B5EF4-FFF2-40B4-BE49-F238E27FC236}">
                <a16:creationId xmlns:a16="http://schemas.microsoft.com/office/drawing/2014/main" id="{1044CBB5-D8E1-4131-9371-704A06C22FA8}"/>
              </a:ext>
            </a:extLst>
          </p:cNvPr>
          <p:cNvSpPr/>
          <p:nvPr/>
        </p:nvSpPr>
        <p:spPr bwMode="auto">
          <a:xfrm>
            <a:off x="7911864" y="3054925"/>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19D256D1-9A78-442F-8043-1CA661A62AAC}"/>
              </a:ext>
            </a:extLst>
          </p:cNvPr>
          <p:cNvSpPr txBox="1"/>
          <p:nvPr/>
        </p:nvSpPr>
        <p:spPr>
          <a:xfrm>
            <a:off x="7834771" y="3224970"/>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5" name="Diamond 14">
            <a:extLst>
              <a:ext uri="{FF2B5EF4-FFF2-40B4-BE49-F238E27FC236}">
                <a16:creationId xmlns:a16="http://schemas.microsoft.com/office/drawing/2014/main" id="{4078C8BA-7CA0-41E2-917A-3E52AB76B092}"/>
              </a:ext>
            </a:extLst>
          </p:cNvPr>
          <p:cNvSpPr/>
          <p:nvPr/>
        </p:nvSpPr>
        <p:spPr bwMode="auto">
          <a:xfrm>
            <a:off x="7911864" y="4035627"/>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761A6006-CD02-4CC4-8936-B8470ADD7737}"/>
              </a:ext>
            </a:extLst>
          </p:cNvPr>
          <p:cNvSpPr txBox="1"/>
          <p:nvPr/>
        </p:nvSpPr>
        <p:spPr>
          <a:xfrm>
            <a:off x="7834771" y="4385156"/>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sp>
        <p:nvSpPr>
          <p:cNvPr id="17" name="Diamond 16">
            <a:extLst>
              <a:ext uri="{FF2B5EF4-FFF2-40B4-BE49-F238E27FC236}">
                <a16:creationId xmlns:a16="http://schemas.microsoft.com/office/drawing/2014/main" id="{EF90B6A1-1272-4C12-B146-375F00396B58}"/>
              </a:ext>
            </a:extLst>
          </p:cNvPr>
          <p:cNvSpPr/>
          <p:nvPr/>
        </p:nvSpPr>
        <p:spPr bwMode="auto">
          <a:xfrm>
            <a:off x="7911864" y="5214618"/>
            <a:ext cx="106922" cy="16585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584BE451-6C4D-43E0-BFD8-96BCAD0B8788}"/>
              </a:ext>
            </a:extLst>
          </p:cNvPr>
          <p:cNvSpPr txBox="1"/>
          <p:nvPr/>
        </p:nvSpPr>
        <p:spPr>
          <a:xfrm>
            <a:off x="7834771" y="5421639"/>
            <a:ext cx="475130" cy="544765"/>
          </a:xfrm>
          <a:prstGeom prst="rect">
            <a:avLst/>
          </a:prstGeom>
          <a:noFill/>
        </p:spPr>
        <p:txBody>
          <a:bodyPr wrap="none" lIns="182880" tIns="146304" rIns="182880" bIns="146304" rtlCol="0">
            <a:spAutoFit/>
          </a:bodyPr>
          <a:lstStyle/>
          <a:p>
            <a:pPr defTabSz="932742">
              <a:lnSpc>
                <a:spcPct val="90000"/>
              </a:lnSpc>
              <a:spcAft>
                <a:spcPts val="600"/>
              </a:spcAft>
              <a:defRPr/>
            </a:pPr>
            <a:r>
              <a:rPr lang="en-US" b="1">
                <a:gradFill>
                  <a:gsLst>
                    <a:gs pos="2917">
                      <a:srgbClr val="FFFFFF"/>
                    </a:gs>
                    <a:gs pos="30000">
                      <a:srgbClr val="FFFFFF"/>
                    </a:gs>
                  </a:gsLst>
                  <a:lin ang="5400000" scaled="0"/>
                </a:gradFill>
                <a:latin typeface="Segoe UI Semilight"/>
                <a:cs typeface="Arial" charset="0"/>
              </a:rPr>
              <a:t>*</a:t>
            </a:r>
          </a:p>
        </p:txBody>
      </p:sp>
      <p:grpSp>
        <p:nvGrpSpPr>
          <p:cNvPr id="25" name="Group 24" descr="Diagram of a conceptual model of the Azure Database Services structure. On the right, stacked from top to bottom, are blocks representing an account, subscription, Resource Group, server, and database. The server block is connected by an arrow to a list of features.">
            <a:extLst>
              <a:ext uri="{FF2B5EF4-FFF2-40B4-BE49-F238E27FC236}">
                <a16:creationId xmlns:a16="http://schemas.microsoft.com/office/drawing/2014/main" id="{B8D8001D-7F7C-44BE-99D3-A86368FE2F8F}"/>
              </a:ext>
            </a:extLst>
          </p:cNvPr>
          <p:cNvGrpSpPr/>
          <p:nvPr/>
        </p:nvGrpSpPr>
        <p:grpSpPr>
          <a:xfrm>
            <a:off x="2382879" y="1539999"/>
            <a:ext cx="6619196" cy="4726666"/>
            <a:chOff x="858879" y="1539999"/>
            <a:chExt cx="6619196" cy="4726666"/>
          </a:xfrm>
        </p:grpSpPr>
        <p:sp>
          <p:nvSpPr>
            <p:cNvPr id="19" name="Rectangle 18">
              <a:extLst>
                <a:ext uri="{FF2B5EF4-FFF2-40B4-BE49-F238E27FC236}">
                  <a16:creationId xmlns:a16="http://schemas.microsoft.com/office/drawing/2014/main" id="{12D993CA-107A-40EF-AAAA-70EE955D4D58}"/>
                </a:ext>
              </a:extLst>
            </p:cNvPr>
            <p:cNvSpPr/>
            <p:nvPr/>
          </p:nvSpPr>
          <p:spPr bwMode="auto">
            <a:xfrm>
              <a:off x="5404575" y="5725752"/>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Database</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14E34C26-6014-431F-9F7E-8383D7E8829A}"/>
                </a:ext>
              </a:extLst>
            </p:cNvPr>
            <p:cNvGrpSpPr/>
            <p:nvPr/>
          </p:nvGrpSpPr>
          <p:grpSpPr>
            <a:xfrm>
              <a:off x="858879" y="1539999"/>
              <a:ext cx="6619196" cy="3919952"/>
              <a:chOff x="858879" y="1539999"/>
              <a:chExt cx="6619196" cy="3919952"/>
            </a:xfrm>
          </p:grpSpPr>
          <p:sp>
            <p:nvSpPr>
              <p:cNvPr id="5" name="Rectangle 4">
                <a:extLst>
                  <a:ext uri="{FF2B5EF4-FFF2-40B4-BE49-F238E27FC236}">
                    <a16:creationId xmlns:a16="http://schemas.microsoft.com/office/drawing/2014/main" id="{A686EE68-CB66-4501-9E3D-99C269FDE884}"/>
                  </a:ext>
                </a:extLst>
              </p:cNvPr>
              <p:cNvSpPr/>
              <p:nvPr/>
            </p:nvSpPr>
            <p:spPr bwMode="auto">
              <a:xfrm>
                <a:off x="5404575" y="1539999"/>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Account</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27E887A-8CE1-4B5C-BBFA-E681A0FAE7D6}"/>
                  </a:ext>
                </a:extLst>
              </p:cNvPr>
              <p:cNvGrpSpPr/>
              <p:nvPr/>
            </p:nvGrpSpPr>
            <p:grpSpPr>
              <a:xfrm>
                <a:off x="858879" y="2994819"/>
                <a:ext cx="6619196" cy="2465132"/>
                <a:chOff x="858879" y="2994819"/>
                <a:chExt cx="6619196" cy="2465132"/>
              </a:xfrm>
            </p:grpSpPr>
            <p:sp>
              <p:nvSpPr>
                <p:cNvPr id="6" name="Rectangle 5">
                  <a:extLst>
                    <a:ext uri="{FF2B5EF4-FFF2-40B4-BE49-F238E27FC236}">
                      <a16:creationId xmlns:a16="http://schemas.microsoft.com/office/drawing/2014/main" id="{ACCCF1AA-C63A-4327-B6FE-0E85ED6A79B5}"/>
                    </a:ext>
                  </a:extLst>
                </p:cNvPr>
                <p:cNvSpPr/>
                <p:nvPr/>
              </p:nvSpPr>
              <p:spPr bwMode="auto">
                <a:xfrm>
                  <a:off x="5404575" y="3501068"/>
                  <a:ext cx="2073500" cy="540913"/>
                </a:xfrm>
                <a:prstGeom prst="rect">
                  <a:avLst/>
                </a:prstGeom>
                <a:solidFill>
                  <a:srgbClr val="0594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kern="0">
                      <a:gradFill>
                        <a:gsLst>
                          <a:gs pos="0">
                            <a:srgbClr val="FFFFFF"/>
                          </a:gs>
                          <a:gs pos="100000">
                            <a:srgbClr val="FFFFFF"/>
                          </a:gs>
                        </a:gsLst>
                        <a:lin ang="5400000" scaled="0"/>
                      </a:gradFill>
                      <a:latin typeface="Segoe UI Semilight"/>
                      <a:ea typeface="Segoe UI" pitchFamily="34" charset="0"/>
                      <a:cs typeface="Segoe UI" pitchFamily="34" charset="0"/>
                    </a:rPr>
                    <a:t>Resource Group</a:t>
                  </a:r>
                  <a:endParaRPr lang="en-US" sz="16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F333F438-0E20-4758-A9E5-1FA0BF0E8F82}"/>
                    </a:ext>
                  </a:extLst>
                </p:cNvPr>
                <p:cNvGrpSpPr/>
                <p:nvPr/>
              </p:nvGrpSpPr>
              <p:grpSpPr>
                <a:xfrm>
                  <a:off x="858879" y="2994819"/>
                  <a:ext cx="4608680" cy="2465132"/>
                  <a:chOff x="359007" y="2909475"/>
                  <a:chExt cx="4608680" cy="2465132"/>
                </a:xfrm>
                <a:solidFill>
                  <a:sysClr val="windowText" lastClr="000000"/>
                </a:solidFill>
              </p:grpSpPr>
              <p:sp>
                <p:nvSpPr>
                  <p:cNvPr id="22" name="Rectangle 21">
                    <a:extLst>
                      <a:ext uri="{FF2B5EF4-FFF2-40B4-BE49-F238E27FC236}">
                        <a16:creationId xmlns:a16="http://schemas.microsoft.com/office/drawing/2014/main" id="{CED59B20-348D-4193-97C4-105D8ACC30AD}"/>
                      </a:ext>
                    </a:extLst>
                  </p:cNvPr>
                  <p:cNvSpPr/>
                  <p:nvPr/>
                </p:nvSpPr>
                <p:spPr>
                  <a:xfrm>
                    <a:off x="359007" y="2909475"/>
                    <a:ext cx="4201122" cy="2465132"/>
                  </a:xfrm>
                  <a:prstGeom prst="rect">
                    <a:avLst/>
                  </a:prstGeom>
                  <a:grpFill/>
                </p:spPr>
                <p:txBody>
                  <a:bodyPr wrap="square" anchor="ctr">
                    <a:noAutofit/>
                  </a:bodyPr>
                  <a:lstStyle/>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Logical with provisioned compute and storage resources</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Connection endpoint for PostgreSQL/MySQL server</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Can create one to many user databases</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Pinned to a region</a:t>
                    </a:r>
                  </a:p>
                  <a:p>
                    <a:pPr marL="228600" lvl="1" indent="-222250" defTabSz="932742">
                      <a:buFont typeface="Arial" panose="020B0604020202020204" pitchFamily="34" charset="0"/>
                      <a:buChar char="•"/>
                      <a:defRPr/>
                    </a:pPr>
                    <a:r>
                      <a:rPr lang="en-US" sz="1600" kern="0">
                        <a:solidFill>
                          <a:srgbClr val="FFFFFF"/>
                        </a:solidFill>
                        <a:latin typeface="Segoe UI Semilight"/>
                        <a:cs typeface="Arial" charset="0"/>
                      </a:rPr>
                      <a:t>Policy scope, e.g., firewall rules, recovery, monitoring, and management</a:t>
                    </a:r>
                  </a:p>
                </p:txBody>
              </p:sp>
              <p:sp>
                <p:nvSpPr>
                  <p:cNvPr id="23" name="Arrow: Pentagon 22">
                    <a:extLst>
                      <a:ext uri="{FF2B5EF4-FFF2-40B4-BE49-F238E27FC236}">
                        <a16:creationId xmlns:a16="http://schemas.microsoft.com/office/drawing/2014/main" id="{267E666D-3E47-4EA8-8836-7E4F63FE6022}"/>
                      </a:ext>
                    </a:extLst>
                  </p:cNvPr>
                  <p:cNvSpPr/>
                  <p:nvPr/>
                </p:nvSpPr>
                <p:spPr bwMode="auto">
                  <a:xfrm>
                    <a:off x="4395969" y="4697057"/>
                    <a:ext cx="571718" cy="385583"/>
                  </a:xfrm>
                  <a:prstGeom prst="homePlat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a:solidFill>
                        <a:srgbClr val="FFFFFF"/>
                      </a:solidFill>
                      <a:latin typeface="Segoe UI Semilight"/>
                      <a:ea typeface="Segoe UI" pitchFamily="34" charset="0"/>
                      <a:cs typeface="Segoe UI" pitchFamily="34" charset="0"/>
                    </a:endParaRPr>
                  </a:p>
                </p:txBody>
              </p:sp>
            </p:grpSp>
          </p:grpSp>
        </p:grpSp>
      </p:grpSp>
    </p:spTree>
    <p:extLst>
      <p:ext uri="{BB962C8B-B14F-4D97-AF65-F5344CB8AC3E}">
        <p14:creationId xmlns:p14="http://schemas.microsoft.com/office/powerpoint/2010/main" val="369459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5BF5-DA20-4F22-BD65-430D56009BAC}"/>
              </a:ext>
            </a:extLst>
          </p:cNvPr>
          <p:cNvSpPr>
            <a:spLocks noGrp="1"/>
          </p:cNvSpPr>
          <p:nvPr>
            <p:ph type="title"/>
          </p:nvPr>
        </p:nvSpPr>
        <p:spPr/>
        <p:txBody>
          <a:bodyPr/>
          <a:lstStyle/>
          <a:p>
            <a:r>
              <a:rPr lang="en-US"/>
              <a:t>Integrated Security</a:t>
            </a:r>
          </a:p>
        </p:txBody>
      </p:sp>
      <p:grpSp>
        <p:nvGrpSpPr>
          <p:cNvPr id="4" name="Group 3" descr="Diagram illustrating concept of Azure Database’s integrated security. On the left, a container inside a firewall connects via three separate lines to boxes containing three images of features: identify, access control, and protect data.">
            <a:extLst>
              <a:ext uri="{FF2B5EF4-FFF2-40B4-BE49-F238E27FC236}">
                <a16:creationId xmlns:a16="http://schemas.microsoft.com/office/drawing/2014/main" id="{9CFF027A-F63D-4EC2-BB1B-23FB7342A046}"/>
              </a:ext>
            </a:extLst>
          </p:cNvPr>
          <p:cNvGrpSpPr/>
          <p:nvPr/>
        </p:nvGrpSpPr>
        <p:grpSpPr>
          <a:xfrm>
            <a:off x="1994361" y="2234864"/>
            <a:ext cx="8203278" cy="3606917"/>
            <a:chOff x="547443" y="2234863"/>
            <a:chExt cx="8203278" cy="3606917"/>
          </a:xfrm>
        </p:grpSpPr>
        <p:grpSp>
          <p:nvGrpSpPr>
            <p:cNvPr id="5" name="Group 4">
              <a:extLst>
                <a:ext uri="{FF2B5EF4-FFF2-40B4-BE49-F238E27FC236}">
                  <a16:creationId xmlns:a16="http://schemas.microsoft.com/office/drawing/2014/main" id="{9A4721B5-6416-4F4E-95B5-864EAB384721}"/>
                </a:ext>
              </a:extLst>
            </p:cNvPr>
            <p:cNvGrpSpPr/>
            <p:nvPr/>
          </p:nvGrpSpPr>
          <p:grpSpPr>
            <a:xfrm>
              <a:off x="1475010" y="4147465"/>
              <a:ext cx="7275456" cy="1694315"/>
              <a:chOff x="2612062" y="4106490"/>
              <a:chExt cx="9255418" cy="2155411"/>
            </a:xfrm>
          </p:grpSpPr>
          <p:sp>
            <p:nvSpPr>
              <p:cNvPr id="29" name="Freeform 14">
                <a:extLst>
                  <a:ext uri="{FF2B5EF4-FFF2-40B4-BE49-F238E27FC236}">
                    <a16:creationId xmlns:a16="http://schemas.microsoft.com/office/drawing/2014/main" id="{AA318E91-871B-4595-9D81-896B8C7A9B5B}"/>
                  </a:ext>
                </a:extLst>
              </p:cNvPr>
              <p:cNvSpPr/>
              <p:nvPr/>
            </p:nvSpPr>
            <p:spPr bwMode="auto">
              <a:xfrm>
                <a:off x="2612062" y="4106490"/>
                <a:ext cx="4195139" cy="1320684"/>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30" name="Group 29">
                <a:extLst>
                  <a:ext uri="{FF2B5EF4-FFF2-40B4-BE49-F238E27FC236}">
                    <a16:creationId xmlns:a16="http://schemas.microsoft.com/office/drawing/2014/main" id="{4ED4A461-4C4A-4E21-87BB-C95C1B30E892}"/>
                  </a:ext>
                </a:extLst>
              </p:cNvPr>
              <p:cNvGrpSpPr/>
              <p:nvPr/>
            </p:nvGrpSpPr>
            <p:grpSpPr>
              <a:xfrm>
                <a:off x="6600148" y="5208788"/>
                <a:ext cx="5267332" cy="1053113"/>
                <a:chOff x="6600148" y="5208789"/>
                <a:chExt cx="5267332" cy="1053113"/>
              </a:xfrm>
            </p:grpSpPr>
            <p:grpSp>
              <p:nvGrpSpPr>
                <p:cNvPr id="31" name="Group 30">
                  <a:extLst>
                    <a:ext uri="{FF2B5EF4-FFF2-40B4-BE49-F238E27FC236}">
                      <a16:creationId xmlns:a16="http://schemas.microsoft.com/office/drawing/2014/main" id="{230A1A0E-BEBB-4DC5-A1CD-48AF9AE94D4B}"/>
                    </a:ext>
                  </a:extLst>
                </p:cNvPr>
                <p:cNvGrpSpPr/>
                <p:nvPr/>
              </p:nvGrpSpPr>
              <p:grpSpPr>
                <a:xfrm>
                  <a:off x="6600148" y="5208789"/>
                  <a:ext cx="5267332" cy="1053113"/>
                  <a:chOff x="830270" y="4966369"/>
                  <a:chExt cx="5268827" cy="1371600"/>
                </a:xfrm>
              </p:grpSpPr>
              <p:sp>
                <p:nvSpPr>
                  <p:cNvPr id="33" name="Rectangle 32">
                    <a:extLst>
                      <a:ext uri="{FF2B5EF4-FFF2-40B4-BE49-F238E27FC236}">
                        <a16:creationId xmlns:a16="http://schemas.microsoft.com/office/drawing/2014/main" id="{BD628EA0-9134-4685-8289-9497B31AC614}"/>
                      </a:ext>
                    </a:extLst>
                  </p:cNvPr>
                  <p:cNvSpPr/>
                  <p:nvPr/>
                </p:nvSpPr>
                <p:spPr bwMode="auto">
                  <a:xfrm>
                    <a:off x="830270" y="4966369"/>
                    <a:ext cx="1828800" cy="1371600"/>
                  </a:xfrm>
                  <a:prstGeom prst="rect">
                    <a:avLst/>
                  </a:prstGeom>
                  <a:solidFill>
                    <a:srgbClr val="44546A"/>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Protect data</a:t>
                    </a:r>
                  </a:p>
                </p:txBody>
              </p:sp>
              <p:sp>
                <p:nvSpPr>
                  <p:cNvPr id="34" name="Rectangle 33">
                    <a:extLst>
                      <a:ext uri="{FF2B5EF4-FFF2-40B4-BE49-F238E27FC236}">
                        <a16:creationId xmlns:a16="http://schemas.microsoft.com/office/drawing/2014/main" id="{22D3A629-EF1A-4CCB-A798-637C17CE28D6}"/>
                      </a:ext>
                    </a:extLst>
                  </p:cNvPr>
                  <p:cNvSpPr/>
                  <p:nvPr/>
                </p:nvSpPr>
                <p:spPr bwMode="auto">
                  <a:xfrm>
                    <a:off x="2750201" y="4966369"/>
                    <a:ext cx="3348896"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756">
                      <a:lnSpc>
                        <a:spcPct val="90000"/>
                      </a:lnSpc>
                      <a:spcBef>
                        <a:spcPts val="612"/>
                      </a:spcBef>
                      <a:buClr>
                        <a:srgbClr val="FFFFFF"/>
                      </a:buClr>
                      <a:buFont typeface="Arial" panose="020B0604020202020204" pitchFamily="34" charset="0"/>
                      <a:buChar char="•"/>
                      <a:defRPr/>
                    </a:pPr>
                    <a:r>
                      <a:rPr lang="en-US" sz="1600" kern="0" spc="-50">
                        <a:solidFill>
                          <a:prstClr val="black"/>
                        </a:solidFill>
                        <a:latin typeface="Segoe UI"/>
                        <a:cs typeface="Arial" charset="0"/>
                      </a:rPr>
                      <a:t>Built-in encryption for application data and backups</a:t>
                    </a:r>
                    <a:endParaRPr lang="en-US" sz="1600" kern="0" spc="-50">
                      <a:solidFill>
                        <a:prstClr val="black"/>
                      </a:solidFill>
                      <a:latin typeface="Segoe UI Light"/>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A978D615-D291-47DE-8BC6-BEDD5FA3B5D3}"/>
                    </a:ext>
                  </a:extLst>
                </p:cNvPr>
                <p:cNvPicPr>
                  <a:picLocks noChangeAspect="1"/>
                </p:cNvPicPr>
                <p:nvPr/>
              </p:nvPicPr>
              <p:blipFill>
                <a:blip r:embed="rId3"/>
                <a:stretch>
                  <a:fillRect/>
                </a:stretch>
              </p:blipFill>
              <p:spPr>
                <a:xfrm>
                  <a:off x="7372126" y="5368844"/>
                  <a:ext cx="361877" cy="469936"/>
                </a:xfrm>
                <a:prstGeom prst="rect">
                  <a:avLst/>
                </a:prstGeom>
              </p:spPr>
            </p:pic>
          </p:grpSp>
        </p:grpSp>
        <p:sp>
          <p:nvSpPr>
            <p:cNvPr id="6" name="Donut 4">
              <a:extLst>
                <a:ext uri="{FF2B5EF4-FFF2-40B4-BE49-F238E27FC236}">
                  <a16:creationId xmlns:a16="http://schemas.microsoft.com/office/drawing/2014/main" id="{8602FFA8-C50B-4A28-9D95-98D0BDEB6F24}"/>
                </a:ext>
              </a:extLst>
            </p:cNvPr>
            <p:cNvSpPr/>
            <p:nvPr/>
          </p:nvSpPr>
          <p:spPr bwMode="auto">
            <a:xfrm>
              <a:off x="877016" y="3238238"/>
              <a:ext cx="967061" cy="967061"/>
            </a:xfrm>
            <a:prstGeom prst="donut">
              <a:avLst>
                <a:gd name="adj" fmla="val 9874"/>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7" name="Donut 86">
              <a:extLst>
                <a:ext uri="{FF2B5EF4-FFF2-40B4-BE49-F238E27FC236}">
                  <a16:creationId xmlns:a16="http://schemas.microsoft.com/office/drawing/2014/main" id="{E3EDCBDD-C3A9-47EF-9274-73D7F0B11DAB}"/>
                </a:ext>
              </a:extLst>
            </p:cNvPr>
            <p:cNvSpPr/>
            <p:nvPr/>
          </p:nvSpPr>
          <p:spPr bwMode="auto">
            <a:xfrm>
              <a:off x="718096" y="3086165"/>
              <a:ext cx="1284896" cy="1284897"/>
            </a:xfrm>
            <a:prstGeom prst="donut">
              <a:avLst>
                <a:gd name="adj" fmla="val 6693"/>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8" name="Donut 87">
              <a:extLst>
                <a:ext uri="{FF2B5EF4-FFF2-40B4-BE49-F238E27FC236}">
                  <a16:creationId xmlns:a16="http://schemas.microsoft.com/office/drawing/2014/main" id="{F81E28F3-4C87-495A-8493-046D782181BE}"/>
                </a:ext>
              </a:extLst>
            </p:cNvPr>
            <p:cNvSpPr/>
            <p:nvPr/>
          </p:nvSpPr>
          <p:spPr bwMode="auto">
            <a:xfrm>
              <a:off x="547443" y="2908664"/>
              <a:ext cx="1626203" cy="1626204"/>
            </a:xfrm>
            <a:prstGeom prst="donut">
              <a:avLst>
                <a:gd name="adj" fmla="val 5668"/>
              </a:avLst>
            </a:prstGeom>
            <a:solidFill>
              <a:srgbClr val="4472C4">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kern="0">
                <a:solidFill>
                  <a:prstClr val="black"/>
                </a:solidFill>
                <a:latin typeface="Segoe UI Light"/>
                <a:ea typeface="Segoe UI" pitchFamily="34" charset="0"/>
                <a:cs typeface="Segoe UI" pitchFamily="34" charset="0"/>
              </a:endParaRPr>
            </a:p>
          </p:txBody>
        </p:sp>
        <p:sp>
          <p:nvSpPr>
            <p:cNvPr id="9" name="Freeform 13">
              <a:extLst>
                <a:ext uri="{FF2B5EF4-FFF2-40B4-BE49-F238E27FC236}">
                  <a16:creationId xmlns:a16="http://schemas.microsoft.com/office/drawing/2014/main" id="{A4E5A781-3AF1-4DE7-8C78-17E3F029DD64}"/>
                </a:ext>
              </a:extLst>
            </p:cNvPr>
            <p:cNvSpPr/>
            <p:nvPr/>
          </p:nvSpPr>
          <p:spPr bwMode="auto">
            <a:xfrm>
              <a:off x="1911563" y="3420482"/>
              <a:ext cx="2851161" cy="539995"/>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10" name="Group 9">
              <a:extLst>
                <a:ext uri="{FF2B5EF4-FFF2-40B4-BE49-F238E27FC236}">
                  <a16:creationId xmlns:a16="http://schemas.microsoft.com/office/drawing/2014/main" id="{EF69D221-46AF-4999-9EB1-FFF5CCA367AD}"/>
                </a:ext>
              </a:extLst>
            </p:cNvPr>
            <p:cNvGrpSpPr/>
            <p:nvPr/>
          </p:nvGrpSpPr>
          <p:grpSpPr>
            <a:xfrm>
              <a:off x="4609949" y="3619577"/>
              <a:ext cx="4140516" cy="839512"/>
              <a:chOff x="830268" y="3530886"/>
              <a:chExt cx="5268822" cy="1371600"/>
            </a:xfrm>
          </p:grpSpPr>
          <p:sp>
            <p:nvSpPr>
              <p:cNvPr id="27" name="Rectangle 26">
                <a:extLst>
                  <a:ext uri="{FF2B5EF4-FFF2-40B4-BE49-F238E27FC236}">
                    <a16:creationId xmlns:a16="http://schemas.microsoft.com/office/drawing/2014/main" id="{6A4E2009-644D-4C9D-A1B8-594C86430FFA}"/>
                  </a:ext>
                </a:extLst>
              </p:cNvPr>
              <p:cNvSpPr/>
              <p:nvPr/>
            </p:nvSpPr>
            <p:spPr bwMode="auto">
              <a:xfrm>
                <a:off x="830268" y="3530886"/>
                <a:ext cx="1828800" cy="1371600"/>
              </a:xfrm>
              <a:prstGeom prst="rect">
                <a:avLst/>
              </a:prstGeom>
              <a:solidFill>
                <a:srgbClr val="ED7D31"/>
              </a:solid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Access Control </a:t>
                </a:r>
              </a:p>
            </p:txBody>
          </p:sp>
          <p:sp>
            <p:nvSpPr>
              <p:cNvPr id="28" name="Rectangle 27">
                <a:extLst>
                  <a:ext uri="{FF2B5EF4-FFF2-40B4-BE49-F238E27FC236}">
                    <a16:creationId xmlns:a16="http://schemas.microsoft.com/office/drawing/2014/main" id="{891097E4-66C1-46C7-9DFE-39F3F6FA54F8}"/>
                  </a:ext>
                </a:extLst>
              </p:cNvPr>
              <p:cNvSpPr/>
              <p:nvPr/>
            </p:nvSpPr>
            <p:spPr bwMode="auto">
              <a:xfrm>
                <a:off x="2750200" y="3530886"/>
                <a:ext cx="3348890" cy="1371600"/>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a:solidFill>
                      <a:prstClr val="black"/>
                    </a:solidFill>
                    <a:latin typeface="Segoe UI"/>
                    <a:cs typeface="Arial" charset="0"/>
                  </a:rPr>
                  <a:t>Secure SSL connectivity</a:t>
                </a:r>
              </a:p>
              <a:p>
                <a:pPr marL="285750" indent="-285750" defTabSz="931147">
                  <a:spcBef>
                    <a:spcPts val="612"/>
                  </a:spcBef>
                  <a:buClr>
                    <a:srgbClr val="FFFFFF"/>
                  </a:buClr>
                  <a:buFont typeface="Arial" panose="020B0604020202020204" pitchFamily="34" charset="0"/>
                  <a:buChar char="•"/>
                  <a:defRPr/>
                </a:pPr>
                <a:r>
                  <a:rPr lang="en-US" sz="1600" kern="0" spc="50">
                    <a:solidFill>
                      <a:prstClr val="black"/>
                    </a:solidFill>
                    <a:latin typeface="Segoe UI"/>
                    <a:cs typeface="Arial" charset="0"/>
                  </a:rPr>
                  <a:t>Server</a:t>
                </a:r>
                <a:r>
                  <a:rPr lang="en-US" sz="1600" kern="0" spc="50" baseline="30000">
                    <a:solidFill>
                      <a:prstClr val="black"/>
                    </a:solidFill>
                    <a:latin typeface="Segoe UI"/>
                    <a:cs typeface="Arial" charset="0"/>
                  </a:rPr>
                  <a:t> </a:t>
                </a:r>
                <a:r>
                  <a:rPr lang="en-US" sz="1600" kern="0" spc="50">
                    <a:solidFill>
                      <a:prstClr val="black"/>
                    </a:solidFill>
                    <a:latin typeface="Segoe UI"/>
                    <a:cs typeface="Arial" charset="0"/>
                  </a:rPr>
                  <a:t>firewall rules</a:t>
                </a:r>
                <a:endParaRPr lang="en-US" sz="1600" kern="0" spc="50" baseline="30000">
                  <a:solidFill>
                    <a:prstClr val="black"/>
                  </a:solidFill>
                  <a:latin typeface="Segoe UI"/>
                  <a:cs typeface="Arial" charset="0"/>
                </a:endParaRPr>
              </a:p>
            </p:txBody>
          </p:sp>
        </p:grpSp>
        <p:sp>
          <p:nvSpPr>
            <p:cNvPr id="11" name="Rectangle 10">
              <a:extLst>
                <a:ext uri="{FF2B5EF4-FFF2-40B4-BE49-F238E27FC236}">
                  <a16:creationId xmlns:a16="http://schemas.microsoft.com/office/drawing/2014/main" id="{F7C1C887-4E31-4FF5-86ED-B2B4B27471E9}"/>
                </a:ext>
              </a:extLst>
            </p:cNvPr>
            <p:cNvSpPr/>
            <p:nvPr/>
          </p:nvSpPr>
          <p:spPr bwMode="auto">
            <a:xfrm>
              <a:off x="7783370" y="3790320"/>
              <a:ext cx="88430" cy="67134"/>
            </a:xfrm>
            <a:prstGeom prst="rect">
              <a:avLst/>
            </a:prstGeom>
            <a:no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defRPr/>
              </a:pPr>
              <a:endParaRPr lang="en-US" sz="1600" kern="0">
                <a:solidFill>
                  <a:prstClr val="black"/>
                </a:solidFill>
                <a:latin typeface="Segoe UI 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F8B73AB7-6B4F-4753-9E64-5E410C40ABAE}"/>
                </a:ext>
              </a:extLst>
            </p:cNvPr>
            <p:cNvGrpSpPr/>
            <p:nvPr/>
          </p:nvGrpSpPr>
          <p:grpSpPr>
            <a:xfrm>
              <a:off x="5146860" y="3802287"/>
              <a:ext cx="424320" cy="535154"/>
              <a:chOff x="7346049" y="4510509"/>
              <a:chExt cx="539795" cy="680792"/>
            </a:xfrm>
          </p:grpSpPr>
          <p:grpSp>
            <p:nvGrpSpPr>
              <p:cNvPr id="21" name="Group 20">
                <a:extLst>
                  <a:ext uri="{FF2B5EF4-FFF2-40B4-BE49-F238E27FC236}">
                    <a16:creationId xmlns:a16="http://schemas.microsoft.com/office/drawing/2014/main" id="{8D9CF468-1B0D-423C-9314-C1919BAE85DF}"/>
                  </a:ext>
                </a:extLst>
              </p:cNvPr>
              <p:cNvGrpSpPr/>
              <p:nvPr/>
            </p:nvGrpSpPr>
            <p:grpSpPr>
              <a:xfrm>
                <a:off x="7600595" y="4591875"/>
                <a:ext cx="285249" cy="471256"/>
                <a:chOff x="7346049" y="2155935"/>
                <a:chExt cx="412080" cy="680792"/>
              </a:xfrm>
            </p:grpSpPr>
            <p:sp>
              <p:nvSpPr>
                <p:cNvPr id="25" name="Oval 24">
                  <a:extLst>
                    <a:ext uri="{FF2B5EF4-FFF2-40B4-BE49-F238E27FC236}">
                      <a16:creationId xmlns:a16="http://schemas.microsoft.com/office/drawing/2014/main" id="{DD08318D-4C6E-45FE-BEAC-EBE3D7D8CFD5}"/>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sp>
              <p:nvSpPr>
                <p:cNvPr id="26" name="Arc 25">
                  <a:extLst>
                    <a:ext uri="{FF2B5EF4-FFF2-40B4-BE49-F238E27FC236}">
                      <a16:creationId xmlns:a16="http://schemas.microsoft.com/office/drawing/2014/main" id="{E08AA20B-1B5C-4E3E-AB7D-14C06FCB4812}"/>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8F58A77-28D4-41B9-9644-ADE5589528FB}"/>
                  </a:ext>
                </a:extLst>
              </p:cNvPr>
              <p:cNvGrpSpPr/>
              <p:nvPr/>
            </p:nvGrpSpPr>
            <p:grpSpPr>
              <a:xfrm>
                <a:off x="7346049" y="4510509"/>
                <a:ext cx="412080" cy="680792"/>
                <a:chOff x="7346049" y="2155935"/>
                <a:chExt cx="412080" cy="680792"/>
              </a:xfrm>
              <a:solidFill>
                <a:srgbClr val="471652"/>
              </a:solidFill>
            </p:grpSpPr>
            <p:sp>
              <p:nvSpPr>
                <p:cNvPr id="23" name="Oval 22">
                  <a:extLst>
                    <a:ext uri="{FF2B5EF4-FFF2-40B4-BE49-F238E27FC236}">
                      <a16:creationId xmlns:a16="http://schemas.microsoft.com/office/drawing/2014/main" id="{1A2A5387-1E28-4179-BE25-2FC4D9A986A8}"/>
                    </a:ext>
                  </a:extLst>
                </p:cNvPr>
                <p:cNvSpPr/>
                <p:nvPr/>
              </p:nvSpPr>
              <p:spPr bwMode="auto">
                <a:xfrm>
                  <a:off x="7423505" y="2155935"/>
                  <a:ext cx="257168" cy="257168"/>
                </a:xfrm>
                <a:prstGeom prst="ellipse">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sp>
              <p:nvSpPr>
                <p:cNvPr id="24" name="Arc 23">
                  <a:extLst>
                    <a:ext uri="{FF2B5EF4-FFF2-40B4-BE49-F238E27FC236}">
                      <a16:creationId xmlns:a16="http://schemas.microsoft.com/office/drawing/2014/main" id="{E987FED8-7333-4486-9B24-11C6C45E39D8}"/>
                    </a:ext>
                  </a:extLst>
                </p:cNvPr>
                <p:cNvSpPr/>
                <p:nvPr/>
              </p:nvSpPr>
              <p:spPr>
                <a:xfrm>
                  <a:off x="7346049" y="2424647"/>
                  <a:ext cx="412080" cy="412080"/>
                </a:xfrm>
                <a:prstGeom prst="arc">
                  <a:avLst>
                    <a:gd name="adj1" fmla="val 12049594"/>
                    <a:gd name="adj2" fmla="val 20507712"/>
                  </a:avLst>
                </a:prstGeom>
                <a:noFill/>
                <a:ln w="28575"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defRPr/>
                  </a:pPr>
                  <a:endParaRPr lang="en-US" sz="1600" kern="0">
                    <a:solidFill>
                      <a:prstClr val="black"/>
                    </a:solidFill>
                    <a:latin typeface="Segoe UI Light"/>
                    <a:ea typeface="Segoe UI" pitchFamily="34" charset="0"/>
                    <a:cs typeface="Segoe UI" pitchFamily="34" charset="0"/>
                  </a:endParaRPr>
                </a:p>
              </p:txBody>
            </p:sp>
          </p:grpSp>
        </p:grpSp>
        <p:pic>
          <p:nvPicPr>
            <p:cNvPr id="13" name="Picture 12">
              <a:extLst>
                <a:ext uri="{FF2B5EF4-FFF2-40B4-BE49-F238E27FC236}">
                  <a16:creationId xmlns:a16="http://schemas.microsoft.com/office/drawing/2014/main" id="{82704FA2-597E-49D4-8299-32137301268C}"/>
                </a:ext>
              </a:extLst>
            </p:cNvPr>
            <p:cNvPicPr>
              <a:picLocks noChangeAspect="1"/>
            </p:cNvPicPr>
            <p:nvPr/>
          </p:nvPicPr>
          <p:blipFill>
            <a:blip r:embed="rId4">
              <a:duotone>
                <a:prstClr val="black"/>
                <a:srgbClr val="5B9BD5">
                  <a:tint val="45000"/>
                  <a:satMod val="400000"/>
                </a:srgbClr>
              </a:duotone>
            </a:blip>
            <a:stretch>
              <a:fillRect/>
            </a:stretch>
          </p:blipFill>
          <p:spPr>
            <a:xfrm>
              <a:off x="1119633" y="3396864"/>
              <a:ext cx="467506" cy="625820"/>
            </a:xfrm>
            <a:prstGeom prst="rect">
              <a:avLst/>
            </a:prstGeom>
          </p:spPr>
        </p:pic>
        <p:grpSp>
          <p:nvGrpSpPr>
            <p:cNvPr id="14" name="Group 13">
              <a:extLst>
                <a:ext uri="{FF2B5EF4-FFF2-40B4-BE49-F238E27FC236}">
                  <a16:creationId xmlns:a16="http://schemas.microsoft.com/office/drawing/2014/main" id="{7309019B-7E31-4F3E-B5FA-0FC4868FDAA6}"/>
                </a:ext>
              </a:extLst>
            </p:cNvPr>
            <p:cNvGrpSpPr/>
            <p:nvPr/>
          </p:nvGrpSpPr>
          <p:grpSpPr>
            <a:xfrm>
              <a:off x="1906343" y="2234863"/>
              <a:ext cx="6844378" cy="866273"/>
              <a:chOff x="3160776" y="1673515"/>
              <a:chExt cx="8707025" cy="1102024"/>
            </a:xfrm>
          </p:grpSpPr>
          <p:sp>
            <p:nvSpPr>
              <p:cNvPr id="15" name="Freeform 10">
                <a:extLst>
                  <a:ext uri="{FF2B5EF4-FFF2-40B4-BE49-F238E27FC236}">
                    <a16:creationId xmlns:a16="http://schemas.microsoft.com/office/drawing/2014/main" id="{3E2814EA-090E-4F21-A09F-35A3708E7E43}"/>
                  </a:ext>
                </a:extLst>
              </p:cNvPr>
              <p:cNvSpPr/>
              <p:nvPr/>
            </p:nvSpPr>
            <p:spPr bwMode="auto">
              <a:xfrm>
                <a:off x="3160776" y="2489200"/>
                <a:ext cx="3660616" cy="266338"/>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28575" cap="flat" cmpd="sng" algn="ctr">
                <a:solidFill>
                  <a:sysClr val="windowText" lastClr="000000"/>
                </a:solidFill>
                <a:prstDash val="solid"/>
                <a:miter lim="800000"/>
                <a:headEnd type="none" w="med" len="med"/>
                <a:tailEnd type="none" w="med" len="med"/>
              </a:ln>
              <a:effectLst/>
            </p:spPr>
            <p:txBody>
              <a:bodyPr rtlCol="0" anchor="ctr"/>
              <a:lstStyle/>
              <a:p>
                <a:pPr algn="ctr" defTabSz="914049">
                  <a:defRPr/>
                </a:pPr>
                <a:endParaRPr lang="en-US" sz="1600" kern="0">
                  <a:solidFill>
                    <a:prstClr val="black"/>
                  </a:solidFill>
                  <a:latin typeface="Segoe UI Semilight"/>
                  <a:cs typeface="Arial" charset="0"/>
                </a:endParaRPr>
              </a:p>
            </p:txBody>
          </p:sp>
          <p:grpSp>
            <p:nvGrpSpPr>
              <p:cNvPr id="16" name="Group 15">
                <a:extLst>
                  <a:ext uri="{FF2B5EF4-FFF2-40B4-BE49-F238E27FC236}">
                    <a16:creationId xmlns:a16="http://schemas.microsoft.com/office/drawing/2014/main" id="{F154781E-8235-4C7A-9637-26F88181DD65}"/>
                  </a:ext>
                </a:extLst>
              </p:cNvPr>
              <p:cNvGrpSpPr/>
              <p:nvPr/>
            </p:nvGrpSpPr>
            <p:grpSpPr>
              <a:xfrm>
                <a:off x="6600149" y="1673515"/>
                <a:ext cx="5267652" cy="1102024"/>
                <a:chOff x="6600149" y="1673512"/>
                <a:chExt cx="5267653" cy="1102022"/>
              </a:xfrm>
            </p:grpSpPr>
            <p:grpSp>
              <p:nvGrpSpPr>
                <p:cNvPr id="17" name="Group 16">
                  <a:extLst>
                    <a:ext uri="{FF2B5EF4-FFF2-40B4-BE49-F238E27FC236}">
                      <a16:creationId xmlns:a16="http://schemas.microsoft.com/office/drawing/2014/main" id="{27A8389D-C09F-40BF-9BD4-2088E29C7563}"/>
                    </a:ext>
                  </a:extLst>
                </p:cNvPr>
                <p:cNvGrpSpPr/>
                <p:nvPr/>
              </p:nvGrpSpPr>
              <p:grpSpPr>
                <a:xfrm>
                  <a:off x="6600149" y="1673512"/>
                  <a:ext cx="5267653" cy="1102022"/>
                  <a:chOff x="830270" y="2095402"/>
                  <a:chExt cx="5269148" cy="1371600"/>
                </a:xfrm>
              </p:grpSpPr>
              <p:sp>
                <p:nvSpPr>
                  <p:cNvPr id="19" name="Rectangle 18">
                    <a:extLst>
                      <a:ext uri="{FF2B5EF4-FFF2-40B4-BE49-F238E27FC236}">
                        <a16:creationId xmlns:a16="http://schemas.microsoft.com/office/drawing/2014/main" id="{06763D3A-2A40-45AC-BE0B-60ACBDDF9DA8}"/>
                      </a:ext>
                    </a:extLst>
                  </p:cNvPr>
                  <p:cNvSpPr/>
                  <p:nvPr/>
                </p:nvSpPr>
                <p:spPr bwMode="auto">
                  <a:xfrm>
                    <a:off x="830270" y="2095402"/>
                    <a:ext cx="1828800" cy="1371600"/>
                  </a:xfrm>
                  <a:prstGeom prst="rect">
                    <a:avLst/>
                  </a:prstGeom>
                  <a:solidFill>
                    <a:srgbClr val="4472C4">
                      <a:lumMod val="75000"/>
                    </a:srgbClr>
                  </a:solidFill>
                  <a:ln w="6350" cap="flat" cmpd="sng" algn="ctr">
                    <a:solidFill>
                      <a:srgbClr val="4472C4">
                        <a:lumMod val="75000"/>
                      </a:srgbClr>
                    </a:solidFill>
                    <a:prstDash val="solid"/>
                    <a:miter lim="800000"/>
                    <a:headEnd type="none" w="med" len="med"/>
                    <a:tailEnd type="none" w="med" len="med"/>
                  </a:ln>
                  <a:effectLst/>
                </p:spPr>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algn="ctr" defTabSz="931756">
                      <a:lnSpc>
                        <a:spcPct val="90000"/>
                      </a:lnSpc>
                      <a:defRPr/>
                    </a:pPr>
                    <a:r>
                      <a:rPr lang="en-US" sz="1400" kern="0">
                        <a:solidFill>
                          <a:prstClr val="white"/>
                        </a:solidFill>
                        <a:latin typeface="Segoe UI"/>
                        <a:ea typeface="Segoe UI" pitchFamily="34" charset="0"/>
                        <a:cs typeface="Segoe UI" pitchFamily="34" charset="0"/>
                      </a:rPr>
                      <a:t>Identity</a:t>
                    </a:r>
                  </a:p>
                </p:txBody>
              </p:sp>
              <p:sp>
                <p:nvSpPr>
                  <p:cNvPr id="20" name="Rectangle 19">
                    <a:extLst>
                      <a:ext uri="{FF2B5EF4-FFF2-40B4-BE49-F238E27FC236}">
                        <a16:creationId xmlns:a16="http://schemas.microsoft.com/office/drawing/2014/main" id="{BA9F6499-C62E-4CF9-8928-7083831AB0AF}"/>
                      </a:ext>
                    </a:extLst>
                  </p:cNvPr>
                  <p:cNvSpPr/>
                  <p:nvPr/>
                </p:nvSpPr>
                <p:spPr bwMode="auto">
                  <a:xfrm>
                    <a:off x="2744944" y="2095402"/>
                    <a:ext cx="3354474" cy="1346705"/>
                  </a:xfrm>
                  <a:prstGeom prst="rect">
                    <a:avLst/>
                  </a:prstGeom>
                  <a:noFill/>
                  <a:ln w="38100" cap="flat" cmpd="sng" algn="ctr">
                    <a:solidFill>
                      <a:srgbClr val="4472C4"/>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285750" indent="-285750" defTabSz="931147">
                      <a:spcBef>
                        <a:spcPts val="612"/>
                      </a:spcBef>
                      <a:buClr>
                        <a:srgbClr val="FFFFFF"/>
                      </a:buClr>
                      <a:buFont typeface="Arial" panose="020B0604020202020204" pitchFamily="34" charset="0"/>
                      <a:buChar char="•"/>
                      <a:defRPr/>
                    </a:pPr>
                    <a:r>
                      <a:rPr lang="en-US" sz="1600" kern="0">
                        <a:solidFill>
                          <a:prstClr val="black"/>
                        </a:solidFill>
                        <a:latin typeface="Segoe UI"/>
                        <a:cs typeface="Arial" charset="0"/>
                      </a:rPr>
                      <a:t>Native authentication</a:t>
                    </a:r>
                  </a:p>
                </p:txBody>
              </p:sp>
            </p:grpSp>
            <p:sp>
              <p:nvSpPr>
                <p:cNvPr id="18" name="Freeform 164">
                  <a:extLst>
                    <a:ext uri="{FF2B5EF4-FFF2-40B4-BE49-F238E27FC236}">
                      <a16:creationId xmlns:a16="http://schemas.microsoft.com/office/drawing/2014/main" id="{C678E478-00D9-43CC-8F60-B6EFECD8E002}"/>
                    </a:ext>
                  </a:extLst>
                </p:cNvPr>
                <p:cNvSpPr>
                  <a:spLocks noChangeAspect="1" noEditPoints="1"/>
                </p:cNvSpPr>
                <p:nvPr/>
              </p:nvSpPr>
              <p:spPr bwMode="black">
                <a:xfrm>
                  <a:off x="7384875" y="1912104"/>
                  <a:ext cx="336379" cy="46623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07" tIns="41954" rIns="83907" bIns="41954" numCol="1" anchor="t" anchorCtr="0" compatLnSpc="1">
                  <a:prstTxWarp prst="textNoShape">
                    <a:avLst/>
                  </a:prstTxWarp>
                </a:bodyPr>
                <a:lstStyle/>
                <a:p>
                  <a:pPr defTabSz="932060">
                    <a:defRPr/>
                  </a:pPr>
                  <a:endParaRPr lang="en-US" sz="1600" kern="0">
                    <a:solidFill>
                      <a:prstClr val="black"/>
                    </a:solidFill>
                    <a:latin typeface="Segoe UI"/>
                    <a:cs typeface="Arial" charset="0"/>
                  </a:endParaRPr>
                </a:p>
              </p:txBody>
            </p:sp>
          </p:grpSp>
        </p:grpSp>
      </p:grpSp>
    </p:spTree>
    <p:extLst>
      <p:ext uri="{BB962C8B-B14F-4D97-AF65-F5344CB8AC3E}">
        <p14:creationId xmlns:p14="http://schemas.microsoft.com/office/powerpoint/2010/main" val="7376207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F0FD-852F-4EFC-8835-38B2B251D44F}"/>
              </a:ext>
            </a:extLst>
          </p:cNvPr>
          <p:cNvSpPr>
            <a:spLocks noGrp="1"/>
          </p:cNvSpPr>
          <p:nvPr>
            <p:ph type="title"/>
          </p:nvPr>
        </p:nvSpPr>
        <p:spPr/>
        <p:txBody>
          <a:bodyPr/>
          <a:lstStyle/>
          <a:p>
            <a:r>
              <a:rPr lang="en-US"/>
              <a:t>Azure Database for MySQL</a:t>
            </a:r>
          </a:p>
        </p:txBody>
      </p:sp>
      <p:sp>
        <p:nvSpPr>
          <p:cNvPr id="4" name="Content Placeholder 2">
            <a:extLst>
              <a:ext uri="{FF2B5EF4-FFF2-40B4-BE49-F238E27FC236}">
                <a16:creationId xmlns:a16="http://schemas.microsoft.com/office/drawing/2014/main" id="{AD3C34C0-0677-43CE-AB48-CF9C1B351D8B}"/>
              </a:ext>
            </a:extLst>
          </p:cNvPr>
          <p:cNvSpPr txBox="1">
            <a:spLocks/>
          </p:cNvSpPr>
          <p:nvPr/>
        </p:nvSpPr>
        <p:spPr>
          <a:xfrm>
            <a:off x="613834" y="100517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Based on MySQL Community Edition</a:t>
            </a:r>
          </a:p>
          <a:p>
            <a:r>
              <a:rPr lang="en-US" kern="0">
                <a:solidFill>
                  <a:srgbClr val="000000"/>
                </a:solidFill>
              </a:rPr>
              <a:t>Shares common features with other managed database services:</a:t>
            </a:r>
          </a:p>
          <a:p>
            <a:pPr lvl="1"/>
            <a:r>
              <a:rPr lang="en-US" kern="0">
                <a:solidFill>
                  <a:srgbClr val="000000"/>
                </a:solidFill>
              </a:rPr>
              <a:t>Provision in minutes with </a:t>
            </a:r>
            <a:r>
              <a:rPr lang="en-US" b="1" kern="0">
                <a:solidFill>
                  <a:srgbClr val="000000"/>
                </a:solidFill>
              </a:rPr>
              <a:t>built-in high availability</a:t>
            </a:r>
          </a:p>
          <a:p>
            <a:pPr lvl="1"/>
            <a:r>
              <a:rPr lang="en-US" kern="0">
                <a:solidFill>
                  <a:srgbClr val="000000"/>
                </a:solidFill>
              </a:rPr>
              <a:t>Predictable performance</a:t>
            </a:r>
            <a:endParaRPr lang="en-US" b="1" kern="0">
              <a:solidFill>
                <a:srgbClr val="000000"/>
              </a:solidFill>
            </a:endParaRPr>
          </a:p>
          <a:p>
            <a:pPr lvl="1"/>
            <a:r>
              <a:rPr lang="en-US" b="1" kern="0">
                <a:solidFill>
                  <a:srgbClr val="000000"/>
                </a:solidFill>
              </a:rPr>
              <a:t>Scale on the fly </a:t>
            </a:r>
            <a:r>
              <a:rPr lang="en-US" kern="0">
                <a:solidFill>
                  <a:srgbClr val="000000"/>
                </a:solidFill>
              </a:rPr>
              <a:t>without application downtime</a:t>
            </a:r>
          </a:p>
          <a:p>
            <a:pPr lvl="1"/>
            <a:r>
              <a:rPr lang="en-US" b="1" kern="0">
                <a:solidFill>
                  <a:srgbClr val="000000"/>
                </a:solidFill>
              </a:rPr>
              <a:t>Secured to protect sensitive data </a:t>
            </a:r>
            <a:r>
              <a:rPr lang="en-US" kern="0">
                <a:solidFill>
                  <a:srgbClr val="000000"/>
                </a:solidFill>
              </a:rPr>
              <a:t>at-rest and in-motion</a:t>
            </a:r>
          </a:p>
          <a:p>
            <a:pPr lvl="1"/>
            <a:r>
              <a:rPr lang="en-US" b="1" kern="0">
                <a:solidFill>
                  <a:srgbClr val="000000"/>
                </a:solidFill>
              </a:rPr>
              <a:t>Automatic backups </a:t>
            </a:r>
            <a:r>
              <a:rPr lang="en-US" kern="0">
                <a:solidFill>
                  <a:srgbClr val="000000"/>
                </a:solidFill>
              </a:rPr>
              <a:t>and Point-In-Time-Restore for up to 35 days</a:t>
            </a:r>
          </a:p>
          <a:p>
            <a:pPr lvl="1"/>
            <a:r>
              <a:rPr lang="en-US" kern="0">
                <a:solidFill>
                  <a:srgbClr val="000000"/>
                </a:solidFill>
              </a:rPr>
              <a:t>Deep integration with Azure Web Apps</a:t>
            </a:r>
          </a:p>
          <a:p>
            <a:endParaRPr lang="en-US" kern="0">
              <a:solidFill>
                <a:srgbClr val="000000"/>
              </a:solidFill>
            </a:endParaRPr>
          </a:p>
        </p:txBody>
      </p:sp>
    </p:spTree>
    <p:extLst>
      <p:ext uri="{BB962C8B-B14F-4D97-AF65-F5344CB8AC3E}">
        <p14:creationId xmlns:p14="http://schemas.microsoft.com/office/powerpoint/2010/main" val="1644526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287A-9291-4AAB-844F-25EB6F70B043}"/>
              </a:ext>
            </a:extLst>
          </p:cNvPr>
          <p:cNvSpPr>
            <a:spLocks noGrp="1"/>
          </p:cNvSpPr>
          <p:nvPr>
            <p:ph type="title"/>
          </p:nvPr>
        </p:nvSpPr>
        <p:spPr/>
        <p:txBody>
          <a:bodyPr/>
          <a:lstStyle/>
          <a:p>
            <a:r>
              <a:rPr lang="en-US"/>
              <a:t>Connecting to MySQL Instance</a:t>
            </a:r>
          </a:p>
        </p:txBody>
      </p:sp>
      <p:grpSp>
        <p:nvGrpSpPr>
          <p:cNvPr id="4" name="Group 3" descr="Diagram illustrates the concept an interrelationships in connecting an example MySQL instance to the Azure Database Services platform. At the top, Azure CLI, Azure Portal, and a custom management app are connected by separate arrows to Azure Resource Manager. In a box below, a MySQL server is connected by three separate arrows to boxes containing the Azure Database Services Platform (at top), a MySQL client and database tools (at left), and another MySQL client and applications at right.">
            <a:extLst>
              <a:ext uri="{FF2B5EF4-FFF2-40B4-BE49-F238E27FC236}">
                <a16:creationId xmlns:a16="http://schemas.microsoft.com/office/drawing/2014/main" id="{4ECA7085-3BC6-4493-AC6B-05061CFE8626}"/>
              </a:ext>
            </a:extLst>
          </p:cNvPr>
          <p:cNvGrpSpPr/>
          <p:nvPr/>
        </p:nvGrpSpPr>
        <p:grpSpPr>
          <a:xfrm>
            <a:off x="1857076" y="2365249"/>
            <a:ext cx="8515852" cy="3767328"/>
            <a:chOff x="222507" y="1485604"/>
            <a:chExt cx="12027795" cy="5320977"/>
          </a:xfrm>
        </p:grpSpPr>
        <p:sp>
          <p:nvSpPr>
            <p:cNvPr id="5" name="Cloud 4">
              <a:extLst>
                <a:ext uri="{FF2B5EF4-FFF2-40B4-BE49-F238E27FC236}">
                  <a16:creationId xmlns:a16="http://schemas.microsoft.com/office/drawing/2014/main" id="{D12EC255-3E53-44EE-A56F-368CCEC62F8A}"/>
                </a:ext>
              </a:extLst>
            </p:cNvPr>
            <p:cNvSpPr/>
            <p:nvPr/>
          </p:nvSpPr>
          <p:spPr bwMode="auto">
            <a:xfrm>
              <a:off x="2239732" y="4204023"/>
              <a:ext cx="8642353" cy="2602558"/>
            </a:xfrm>
            <a:prstGeom prst="cloud">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019135AB-F957-4CDF-8787-80823B5A515C}"/>
                </a:ext>
              </a:extLst>
            </p:cNvPr>
            <p:cNvSpPr/>
            <p:nvPr/>
          </p:nvSpPr>
          <p:spPr bwMode="auto">
            <a:xfrm>
              <a:off x="3053186" y="3309217"/>
              <a:ext cx="6148672" cy="2904901"/>
            </a:xfrm>
            <a:prstGeom prst="rect">
              <a:avLst/>
            </a:prstGeom>
            <a:solidFill>
              <a:srgbClr val="44546A"/>
            </a:solidFill>
            <a:ln w="28575" cap="flat" cmpd="sng" algn="ctr">
              <a:no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FBB65DAB-408D-4DA6-AB4B-F5A0B223C2A3}"/>
                </a:ext>
              </a:extLst>
            </p:cNvPr>
            <p:cNvSpPr txBox="1"/>
            <p:nvPr/>
          </p:nvSpPr>
          <p:spPr>
            <a:xfrm>
              <a:off x="3137753" y="3402671"/>
              <a:ext cx="2310827" cy="565116"/>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Server provisioning and management</a:t>
              </a:r>
            </a:p>
          </p:txBody>
        </p:sp>
        <p:sp>
          <p:nvSpPr>
            <p:cNvPr id="8" name="TextBox 7">
              <a:extLst>
                <a:ext uri="{FF2B5EF4-FFF2-40B4-BE49-F238E27FC236}">
                  <a16:creationId xmlns:a16="http://schemas.microsoft.com/office/drawing/2014/main" id="{877A418D-E65A-420D-9DE0-2D0DBAE60D05}"/>
                </a:ext>
              </a:extLst>
            </p:cNvPr>
            <p:cNvSpPr txBox="1"/>
            <p:nvPr/>
          </p:nvSpPr>
          <p:spPr>
            <a:xfrm>
              <a:off x="5709007" y="5475413"/>
              <a:ext cx="1863867" cy="886796"/>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200" kern="0">
                  <a:solidFill>
                    <a:prstClr val="white"/>
                  </a:solidFill>
                  <a:latin typeface="Segoe UI Semibold" panose="020B0702040204020203" pitchFamily="34" charset="0"/>
                  <a:cs typeface="Segoe UI Semibold" panose="020B0702040204020203" pitchFamily="34" charset="0"/>
                </a:rPr>
                <a:t>MySQL Server</a:t>
              </a:r>
            </a:p>
          </p:txBody>
        </p:sp>
        <p:pic>
          <p:nvPicPr>
            <p:cNvPr id="9" name="Picture 8">
              <a:extLst>
                <a:ext uri="{FF2B5EF4-FFF2-40B4-BE49-F238E27FC236}">
                  <a16:creationId xmlns:a16="http://schemas.microsoft.com/office/drawing/2014/main" id="{D8F7D931-068C-4881-8AC5-123950EC8110}"/>
                </a:ext>
              </a:extLst>
            </p:cNvPr>
            <p:cNvPicPr>
              <a:picLocks noChangeAspect="1"/>
            </p:cNvPicPr>
            <p:nvPr/>
          </p:nvPicPr>
          <p:blipFill>
            <a:blip r:embed="rId3"/>
            <a:stretch>
              <a:fillRect/>
            </a:stretch>
          </p:blipFill>
          <p:spPr>
            <a:xfrm>
              <a:off x="5595156" y="4406712"/>
              <a:ext cx="1380684" cy="1380684"/>
            </a:xfrm>
            <a:prstGeom prst="rect">
              <a:avLst/>
            </a:prstGeom>
          </p:spPr>
        </p:pic>
        <p:grpSp>
          <p:nvGrpSpPr>
            <p:cNvPr id="10" name="Group 9">
              <a:extLst>
                <a:ext uri="{FF2B5EF4-FFF2-40B4-BE49-F238E27FC236}">
                  <a16:creationId xmlns:a16="http://schemas.microsoft.com/office/drawing/2014/main" id="{8AE28D65-B47F-4DF9-9053-833413D427C8}"/>
                </a:ext>
              </a:extLst>
            </p:cNvPr>
            <p:cNvGrpSpPr/>
            <p:nvPr/>
          </p:nvGrpSpPr>
          <p:grpSpPr>
            <a:xfrm>
              <a:off x="2588121" y="1485604"/>
              <a:ext cx="3155043" cy="1080612"/>
              <a:chOff x="2588121" y="1485604"/>
              <a:chExt cx="3155043" cy="1080612"/>
            </a:xfrm>
          </p:grpSpPr>
          <p:sp>
            <p:nvSpPr>
              <p:cNvPr id="43" name="Rectangle 42">
                <a:extLst>
                  <a:ext uri="{FF2B5EF4-FFF2-40B4-BE49-F238E27FC236}">
                    <a16:creationId xmlns:a16="http://schemas.microsoft.com/office/drawing/2014/main" id="{85ED2D29-B910-4BDC-ACF0-B34C35CF9263}"/>
                  </a:ext>
                </a:extLst>
              </p:cNvPr>
              <p:cNvSpPr/>
              <p:nvPr/>
            </p:nvSpPr>
            <p:spPr bwMode="auto">
              <a:xfrm>
                <a:off x="2588121" y="1485604"/>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8D2AC524-4832-4CEC-B338-1D6B70116070}"/>
                  </a:ext>
                </a:extLst>
              </p:cNvPr>
              <p:cNvSpPr/>
              <p:nvPr/>
            </p:nvSpPr>
            <p:spPr>
              <a:xfrm>
                <a:off x="3166882" y="1573597"/>
                <a:ext cx="1118911"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CLI</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45" name="Picture 44">
                <a:extLst>
                  <a:ext uri="{FF2B5EF4-FFF2-40B4-BE49-F238E27FC236}">
                    <a16:creationId xmlns:a16="http://schemas.microsoft.com/office/drawing/2014/main" id="{440857C6-0DD6-4783-99F9-BE58863507D8}"/>
                  </a:ext>
                </a:extLst>
              </p:cNvPr>
              <p:cNvPicPr>
                <a:picLocks noChangeAspect="1"/>
              </p:cNvPicPr>
              <p:nvPr/>
            </p:nvPicPr>
            <p:blipFill>
              <a:blip r:embed="rId4"/>
              <a:stretch>
                <a:fillRect/>
              </a:stretch>
            </p:blipFill>
            <p:spPr>
              <a:xfrm>
                <a:off x="2792063" y="1551440"/>
                <a:ext cx="364546" cy="375938"/>
              </a:xfrm>
              <a:prstGeom prst="rect">
                <a:avLst/>
              </a:prstGeom>
            </p:spPr>
          </p:pic>
          <p:pic>
            <p:nvPicPr>
              <p:cNvPr id="46" name="Picture 45">
                <a:extLst>
                  <a:ext uri="{FF2B5EF4-FFF2-40B4-BE49-F238E27FC236}">
                    <a16:creationId xmlns:a16="http://schemas.microsoft.com/office/drawing/2014/main" id="{C25FBA48-FB01-4C77-A44A-A03AD787A4AF}"/>
                  </a:ext>
                </a:extLst>
              </p:cNvPr>
              <p:cNvPicPr>
                <a:picLocks noChangeAspect="1"/>
              </p:cNvPicPr>
              <p:nvPr/>
            </p:nvPicPr>
            <p:blipFill>
              <a:blip r:embed="rId5"/>
              <a:stretch>
                <a:fillRect/>
              </a:stretch>
            </p:blipFill>
            <p:spPr>
              <a:xfrm>
                <a:off x="3865706" y="2033904"/>
                <a:ext cx="1877458" cy="532312"/>
              </a:xfrm>
              <a:prstGeom prst="rect">
                <a:avLst/>
              </a:prstGeom>
            </p:spPr>
          </p:pic>
        </p:grpSp>
        <p:grpSp>
          <p:nvGrpSpPr>
            <p:cNvPr id="11" name="Group 10">
              <a:extLst>
                <a:ext uri="{FF2B5EF4-FFF2-40B4-BE49-F238E27FC236}">
                  <a16:creationId xmlns:a16="http://schemas.microsoft.com/office/drawing/2014/main" id="{5870B92C-77CB-46D4-82B9-67E2185BFF46}"/>
                </a:ext>
              </a:extLst>
            </p:cNvPr>
            <p:cNvGrpSpPr/>
            <p:nvPr/>
          </p:nvGrpSpPr>
          <p:grpSpPr>
            <a:xfrm>
              <a:off x="6966456" y="1503759"/>
              <a:ext cx="3041044" cy="1266558"/>
              <a:chOff x="6966456" y="1503759"/>
              <a:chExt cx="3041044" cy="1266558"/>
            </a:xfrm>
          </p:grpSpPr>
          <p:sp>
            <p:nvSpPr>
              <p:cNvPr id="38" name="TextBox 37">
                <a:extLst>
                  <a:ext uri="{FF2B5EF4-FFF2-40B4-BE49-F238E27FC236}">
                    <a16:creationId xmlns:a16="http://schemas.microsoft.com/office/drawing/2014/main" id="{CD54FC4B-F128-4F16-8814-6632E6535681}"/>
                  </a:ext>
                </a:extLst>
              </p:cNvPr>
              <p:cNvSpPr txBox="1"/>
              <p:nvPr/>
            </p:nvSpPr>
            <p:spPr>
              <a:xfrm>
                <a:off x="7234599" y="2205202"/>
                <a:ext cx="840383" cy="565115"/>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REST API</a:t>
                </a:r>
              </a:p>
            </p:txBody>
          </p:sp>
          <p:sp>
            <p:nvSpPr>
              <p:cNvPr id="39" name="Rectangle 38">
                <a:extLst>
                  <a:ext uri="{FF2B5EF4-FFF2-40B4-BE49-F238E27FC236}">
                    <a16:creationId xmlns:a16="http://schemas.microsoft.com/office/drawing/2014/main" id="{C0E6283B-48CF-4F86-81CC-58942C5F5065}"/>
                  </a:ext>
                </a:extLst>
              </p:cNvPr>
              <p:cNvSpPr/>
              <p:nvPr/>
            </p:nvSpPr>
            <p:spPr bwMode="auto">
              <a:xfrm>
                <a:off x="7567209" y="1503759"/>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0" name="Rectangle 39">
                <a:extLst>
                  <a:ext uri="{FF2B5EF4-FFF2-40B4-BE49-F238E27FC236}">
                    <a16:creationId xmlns:a16="http://schemas.microsoft.com/office/drawing/2014/main" id="{1A1200B1-E07F-487B-B517-AA8B2A383D38}"/>
                  </a:ext>
                </a:extLst>
              </p:cNvPr>
              <p:cNvSpPr/>
              <p:nvPr/>
            </p:nvSpPr>
            <p:spPr>
              <a:xfrm>
                <a:off x="8145970" y="1591752"/>
                <a:ext cx="1861530"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Custom Mgt. App</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41" name="Picture 40">
                <a:extLst>
                  <a:ext uri="{FF2B5EF4-FFF2-40B4-BE49-F238E27FC236}">
                    <a16:creationId xmlns:a16="http://schemas.microsoft.com/office/drawing/2014/main" id="{1797253D-A382-40B3-8747-77F7A9214EE1}"/>
                  </a:ext>
                </a:extLst>
              </p:cNvPr>
              <p:cNvPicPr>
                <a:picLocks noChangeAspect="1"/>
              </p:cNvPicPr>
              <p:nvPr/>
            </p:nvPicPr>
            <p:blipFill>
              <a:blip r:embed="rId6"/>
              <a:stretch>
                <a:fillRect/>
              </a:stretch>
            </p:blipFill>
            <p:spPr>
              <a:xfrm>
                <a:off x="7733223" y="1603581"/>
                <a:ext cx="425547" cy="354623"/>
              </a:xfrm>
              <a:prstGeom prst="rect">
                <a:avLst/>
              </a:prstGeom>
            </p:spPr>
          </p:pic>
          <p:pic>
            <p:nvPicPr>
              <p:cNvPr id="42" name="Picture 41">
                <a:extLst>
                  <a:ext uri="{FF2B5EF4-FFF2-40B4-BE49-F238E27FC236}">
                    <a16:creationId xmlns:a16="http://schemas.microsoft.com/office/drawing/2014/main" id="{D8D74516-5130-418C-ADE8-04258B1F05EA}"/>
                  </a:ext>
                </a:extLst>
              </p:cNvPr>
              <p:cNvPicPr>
                <a:picLocks noChangeAspect="1"/>
              </p:cNvPicPr>
              <p:nvPr/>
            </p:nvPicPr>
            <p:blipFill>
              <a:blip r:embed="rId5"/>
              <a:stretch>
                <a:fillRect/>
              </a:stretch>
            </p:blipFill>
            <p:spPr>
              <a:xfrm flipH="1">
                <a:off x="6966456" y="2051754"/>
                <a:ext cx="1446730" cy="532312"/>
              </a:xfrm>
              <a:prstGeom prst="rect">
                <a:avLst/>
              </a:prstGeom>
            </p:spPr>
          </p:pic>
        </p:grpSp>
        <p:grpSp>
          <p:nvGrpSpPr>
            <p:cNvPr id="12" name="Group 11">
              <a:extLst>
                <a:ext uri="{FF2B5EF4-FFF2-40B4-BE49-F238E27FC236}">
                  <a16:creationId xmlns:a16="http://schemas.microsoft.com/office/drawing/2014/main" id="{9AB54186-3B6D-421A-9280-4BCA527F7FFE}"/>
                </a:ext>
              </a:extLst>
            </p:cNvPr>
            <p:cNvGrpSpPr/>
            <p:nvPr/>
          </p:nvGrpSpPr>
          <p:grpSpPr>
            <a:xfrm>
              <a:off x="5080726" y="1495973"/>
              <a:ext cx="2372282" cy="935116"/>
              <a:chOff x="5080726" y="1495973"/>
              <a:chExt cx="2372282" cy="935116"/>
            </a:xfrm>
          </p:grpSpPr>
          <p:sp>
            <p:nvSpPr>
              <p:cNvPr id="34" name="Rectangle 33">
                <a:extLst>
                  <a:ext uri="{FF2B5EF4-FFF2-40B4-BE49-F238E27FC236}">
                    <a16:creationId xmlns:a16="http://schemas.microsoft.com/office/drawing/2014/main" id="{52D8D8D4-1386-4B67-AD68-4A84552A8026}"/>
                  </a:ext>
                </a:extLst>
              </p:cNvPr>
              <p:cNvSpPr/>
              <p:nvPr/>
            </p:nvSpPr>
            <p:spPr bwMode="auto">
              <a:xfrm>
                <a:off x="5080726" y="1495973"/>
                <a:ext cx="2372282" cy="540913"/>
              </a:xfrm>
              <a:prstGeom prst="rect">
                <a:avLst/>
              </a:prstGeom>
              <a:solidFill>
                <a:srgbClr val="22BDE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defRPr/>
                </a:pPr>
                <a:r>
                  <a:rPr lang="en-US" sz="12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35" name="Picture 34">
                <a:extLst>
                  <a:ext uri="{FF2B5EF4-FFF2-40B4-BE49-F238E27FC236}">
                    <a16:creationId xmlns:a16="http://schemas.microsoft.com/office/drawing/2014/main" id="{FD823ED1-0456-4638-9F7B-550356EEA879}"/>
                  </a:ext>
                </a:extLst>
              </p:cNvPr>
              <p:cNvPicPr>
                <a:picLocks noChangeAspect="1"/>
              </p:cNvPicPr>
              <p:nvPr/>
            </p:nvPicPr>
            <p:blipFill>
              <a:blip r:embed="rId7"/>
              <a:stretch>
                <a:fillRect/>
              </a:stretch>
            </p:blipFill>
            <p:spPr>
              <a:xfrm>
                <a:off x="5223085" y="1635411"/>
                <a:ext cx="393790" cy="279464"/>
              </a:xfrm>
              <a:prstGeom prst="rect">
                <a:avLst/>
              </a:prstGeom>
            </p:spPr>
          </p:pic>
          <p:sp>
            <p:nvSpPr>
              <p:cNvPr id="36" name="Rectangle 35">
                <a:extLst>
                  <a:ext uri="{FF2B5EF4-FFF2-40B4-BE49-F238E27FC236}">
                    <a16:creationId xmlns:a16="http://schemas.microsoft.com/office/drawing/2014/main" id="{B41E996A-254F-4D34-864E-A7B080389748}"/>
                  </a:ext>
                </a:extLst>
              </p:cNvPr>
              <p:cNvSpPr/>
              <p:nvPr/>
            </p:nvSpPr>
            <p:spPr>
              <a:xfrm>
                <a:off x="5659487" y="1583966"/>
                <a:ext cx="1377016" cy="369498"/>
              </a:xfrm>
              <a:prstGeom prst="rect">
                <a:avLst/>
              </a:prstGeom>
            </p:spPr>
            <p:txBody>
              <a:bodyPr wrap="none">
                <a:spAutoFit/>
              </a:bodyPr>
              <a:lstStyle/>
              <a:p>
                <a:pP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Portal</a:t>
                </a:r>
                <a:endParaRPr lang="en-US" sz="1100" kern="0">
                  <a:solidFill>
                    <a:srgbClr val="FFFFFF"/>
                  </a:solidFill>
                  <a:latin typeface="Segoe UI Semibold" panose="020B0702040204020203" pitchFamily="34" charset="0"/>
                  <a:cs typeface="Segoe UI Semibold" panose="020B0702040204020203" pitchFamily="34" charset="0"/>
                </a:endParaRPr>
              </a:p>
            </p:txBody>
          </p:sp>
          <p:pic>
            <p:nvPicPr>
              <p:cNvPr id="37" name="Picture 36">
                <a:extLst>
                  <a:ext uri="{FF2B5EF4-FFF2-40B4-BE49-F238E27FC236}">
                    <a16:creationId xmlns:a16="http://schemas.microsoft.com/office/drawing/2014/main" id="{C6BFD362-BBDA-4D4F-B49E-B74AE17549B0}"/>
                  </a:ext>
                </a:extLst>
              </p:cNvPr>
              <p:cNvPicPr>
                <a:picLocks noChangeAspect="1"/>
              </p:cNvPicPr>
              <p:nvPr/>
            </p:nvPicPr>
            <p:blipFill>
              <a:blip r:embed="rId8"/>
              <a:stretch>
                <a:fillRect/>
              </a:stretch>
            </p:blipFill>
            <p:spPr>
              <a:xfrm>
                <a:off x="6089826" y="1947169"/>
                <a:ext cx="229862" cy="483920"/>
              </a:xfrm>
              <a:prstGeom prst="rect">
                <a:avLst/>
              </a:prstGeom>
            </p:spPr>
          </p:pic>
        </p:grpSp>
        <p:grpSp>
          <p:nvGrpSpPr>
            <p:cNvPr id="13" name="Group 12">
              <a:extLst>
                <a:ext uri="{FF2B5EF4-FFF2-40B4-BE49-F238E27FC236}">
                  <a16:creationId xmlns:a16="http://schemas.microsoft.com/office/drawing/2014/main" id="{4265A115-C803-4A43-BE8D-0574B1544445}"/>
                </a:ext>
              </a:extLst>
            </p:cNvPr>
            <p:cNvGrpSpPr/>
            <p:nvPr/>
          </p:nvGrpSpPr>
          <p:grpSpPr>
            <a:xfrm>
              <a:off x="4899088" y="3263461"/>
              <a:ext cx="2772820" cy="1123827"/>
              <a:chOff x="4899088" y="3263461"/>
              <a:chExt cx="2772820" cy="1123827"/>
            </a:xfrm>
          </p:grpSpPr>
          <p:pic>
            <p:nvPicPr>
              <p:cNvPr id="31" name="Picture 30">
                <a:extLst>
                  <a:ext uri="{FF2B5EF4-FFF2-40B4-BE49-F238E27FC236}">
                    <a16:creationId xmlns:a16="http://schemas.microsoft.com/office/drawing/2014/main" id="{51CA94B2-F7FC-4230-BC5B-7B4BAAE46256}"/>
                  </a:ext>
                </a:extLst>
              </p:cNvPr>
              <p:cNvPicPr>
                <a:picLocks noChangeAspect="1"/>
              </p:cNvPicPr>
              <p:nvPr/>
            </p:nvPicPr>
            <p:blipFill>
              <a:blip r:embed="rId9"/>
              <a:stretch>
                <a:fillRect/>
              </a:stretch>
            </p:blipFill>
            <p:spPr>
              <a:xfrm>
                <a:off x="6145374" y="3263461"/>
                <a:ext cx="242056" cy="1123827"/>
              </a:xfrm>
              <a:prstGeom prst="rect">
                <a:avLst/>
              </a:prstGeom>
            </p:spPr>
          </p:pic>
          <p:sp>
            <p:nvSpPr>
              <p:cNvPr id="32" name="Rectangle: Rounded Corners 31">
                <a:extLst>
                  <a:ext uri="{FF2B5EF4-FFF2-40B4-BE49-F238E27FC236}">
                    <a16:creationId xmlns:a16="http://schemas.microsoft.com/office/drawing/2014/main" id="{CE07E6A3-8B60-4216-8F5D-5D42474AB4AC}"/>
                  </a:ext>
                </a:extLst>
              </p:cNvPr>
              <p:cNvSpPr/>
              <p:nvPr/>
            </p:nvSpPr>
            <p:spPr bwMode="auto">
              <a:xfrm>
                <a:off x="4899088" y="3398196"/>
                <a:ext cx="2772820" cy="665215"/>
              </a:xfrm>
              <a:prstGeom prst="roundRect">
                <a:avLst/>
              </a:prstGeom>
              <a:solidFill>
                <a:srgbClr val="505050"/>
              </a:solidFill>
              <a:ln w="28575" cap="flat" cmpd="sng" algn="ctr">
                <a:solidFill>
                  <a:srgbClr val="2576BB"/>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742">
                  <a:defRPr/>
                </a:pPr>
                <a:endPar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513CDFB3-FB40-4981-AA3C-DE5A8C1775D0}"/>
                  </a:ext>
                </a:extLst>
              </p:cNvPr>
              <p:cNvSpPr/>
              <p:nvPr/>
            </p:nvSpPr>
            <p:spPr>
              <a:xfrm>
                <a:off x="5109635" y="3400729"/>
                <a:ext cx="2351728" cy="608585"/>
              </a:xfrm>
              <a:prstGeom prst="rect">
                <a:avLst/>
              </a:prstGeom>
            </p:spPr>
            <p:txBody>
              <a:bodyPr wrap="square">
                <a:spAutoFit/>
              </a:bodyPr>
              <a:lstStyle/>
              <a:p>
                <a:pPr algn="ctr" defTabSz="932742">
                  <a:defRPr/>
                </a:pPr>
                <a:r>
                  <a:rPr lang="en-US"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Database Services Platform</a:t>
                </a:r>
              </a:p>
            </p:txBody>
          </p:sp>
        </p:grpSp>
        <p:sp>
          <p:nvSpPr>
            <p:cNvPr id="14" name="TextBox 13">
              <a:extLst>
                <a:ext uri="{FF2B5EF4-FFF2-40B4-BE49-F238E27FC236}">
                  <a16:creationId xmlns:a16="http://schemas.microsoft.com/office/drawing/2014/main" id="{7B5EC832-6DDD-4009-AA60-06610E804E0F}"/>
                </a:ext>
              </a:extLst>
            </p:cNvPr>
            <p:cNvSpPr txBox="1"/>
            <p:nvPr/>
          </p:nvSpPr>
          <p:spPr>
            <a:xfrm>
              <a:off x="7776322" y="3473928"/>
              <a:ext cx="2310827" cy="347763"/>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US </a:t>
              </a:r>
              <a:r>
                <a:rPr lang="en-US" altLang="zh-CN" sz="1000" kern="0">
                  <a:solidFill>
                    <a:srgbClr val="FFFFFF"/>
                  </a:solidFill>
                  <a:latin typeface="Segoe UI Semibold" panose="020B0702040204020203" pitchFamily="34" charset="0"/>
                  <a:ea typeface="等线" panose="02010600030101010101" pitchFamily="2" charset="-122"/>
                  <a:cs typeface="Segoe UI Semibold" panose="020B0702040204020203" pitchFamily="34" charset="0"/>
                </a:rPr>
                <a:t>West</a:t>
              </a:r>
              <a:endParaRPr lang="en-US" sz="1000" kern="0">
                <a:solidFill>
                  <a:srgbClr val="FFFFFF"/>
                </a:solidFill>
                <a:latin typeface="Segoe UI Semibold" panose="020B07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83A13EA2-2278-42EC-A479-28849B5A705D}"/>
                </a:ext>
              </a:extLst>
            </p:cNvPr>
            <p:cNvGrpSpPr/>
            <p:nvPr/>
          </p:nvGrpSpPr>
          <p:grpSpPr>
            <a:xfrm>
              <a:off x="6886236" y="4406712"/>
              <a:ext cx="5364066" cy="1470902"/>
              <a:chOff x="6886236" y="4406712"/>
              <a:chExt cx="5364066" cy="1470902"/>
            </a:xfrm>
          </p:grpSpPr>
          <p:pic>
            <p:nvPicPr>
              <p:cNvPr id="26" name="Picture 25">
                <a:extLst>
                  <a:ext uri="{FF2B5EF4-FFF2-40B4-BE49-F238E27FC236}">
                    <a16:creationId xmlns:a16="http://schemas.microsoft.com/office/drawing/2014/main" id="{AB450BBF-ECAB-4D01-B9B2-59083DB1CE66}"/>
                  </a:ext>
                </a:extLst>
              </p:cNvPr>
              <p:cNvPicPr>
                <a:picLocks noChangeAspect="1"/>
              </p:cNvPicPr>
              <p:nvPr/>
            </p:nvPicPr>
            <p:blipFill>
              <a:blip r:embed="rId10"/>
              <a:stretch>
                <a:fillRect/>
              </a:stretch>
            </p:blipFill>
            <p:spPr>
              <a:xfrm>
                <a:off x="6886236" y="5014485"/>
                <a:ext cx="3683839" cy="165138"/>
              </a:xfrm>
              <a:prstGeom prst="rect">
                <a:avLst/>
              </a:prstGeom>
            </p:spPr>
          </p:pic>
          <p:sp>
            <p:nvSpPr>
              <p:cNvPr id="27" name="Rectangle: Rounded Corners 26">
                <a:extLst>
                  <a:ext uri="{FF2B5EF4-FFF2-40B4-BE49-F238E27FC236}">
                    <a16:creationId xmlns:a16="http://schemas.microsoft.com/office/drawing/2014/main" id="{F185E996-EB76-471D-862F-7FB5DC004922}"/>
                  </a:ext>
                </a:extLst>
              </p:cNvPr>
              <p:cNvSpPr/>
              <p:nvPr/>
            </p:nvSpPr>
            <p:spPr bwMode="auto">
              <a:xfrm>
                <a:off x="10570075" y="440671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F16C9DD1-98AC-4E19-B9BE-B6BB4B79980B}"/>
                  </a:ext>
                </a:extLst>
              </p:cNvPr>
              <p:cNvSpPr/>
              <p:nvPr/>
            </p:nvSpPr>
            <p:spPr>
              <a:xfrm>
                <a:off x="10776865" y="4658008"/>
                <a:ext cx="1295509" cy="369498"/>
              </a:xfrm>
              <a:prstGeom prst="rect">
                <a:avLst/>
              </a:prstGeom>
            </p:spPr>
            <p:txBody>
              <a:bodyPr wrap="none">
                <a:spAutoFit/>
              </a:bodyPr>
              <a:lstStyle/>
              <a:p>
                <a:pPr defTabSz="932742">
                  <a:defRPr/>
                </a:pPr>
                <a:r>
                  <a:rPr lang="en-US" altLang="zh-CN"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a:t>
                </a:r>
                <a:endParaRPr lang="en-US" sz="1100" kern="0">
                  <a:solidFill>
                    <a:srgbClr val="FFFFFF"/>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20F5C15C-B4F3-41C6-8413-3FC4608FD34F}"/>
                  </a:ext>
                </a:extLst>
              </p:cNvPr>
              <p:cNvSpPr/>
              <p:nvPr/>
            </p:nvSpPr>
            <p:spPr bwMode="auto">
              <a:xfrm>
                <a:off x="10776866" y="5278801"/>
                <a:ext cx="1343786" cy="361651"/>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F02B3B49-DB70-4D42-85A8-5D7EBF2AF88C}"/>
                  </a:ext>
                </a:extLst>
              </p:cNvPr>
              <p:cNvSpPr/>
              <p:nvPr/>
            </p:nvSpPr>
            <p:spPr>
              <a:xfrm>
                <a:off x="10752821" y="5306640"/>
                <a:ext cx="1497481" cy="358631"/>
              </a:xfrm>
              <a:prstGeom prst="rect">
                <a:avLst/>
              </a:prstGeom>
            </p:spPr>
            <p:txBody>
              <a:bodyPr wrap="square">
                <a:spAutoFit/>
              </a:bodyPr>
              <a:lstStyle/>
              <a:p>
                <a:pPr defTabSz="932742">
                  <a:defRPr/>
                </a:pPr>
                <a:r>
                  <a:rPr lang="en-US" altLang="zh-CN" sz="105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a:solidFill>
                    <a:srgbClr val="FFFFFF"/>
                  </a:solidFill>
                  <a:latin typeface="Segoe UI Semibold" panose="020B0702040204020203" pitchFamily="34" charset="0"/>
                  <a:cs typeface="Segoe UI Semibold" panose="020B0702040204020203" pitchFamily="34" charset="0"/>
                </a:endParaRPr>
              </a:p>
            </p:txBody>
          </p:sp>
        </p:grpSp>
        <p:grpSp>
          <p:nvGrpSpPr>
            <p:cNvPr id="16" name="Group 15">
              <a:extLst>
                <a:ext uri="{FF2B5EF4-FFF2-40B4-BE49-F238E27FC236}">
                  <a16:creationId xmlns:a16="http://schemas.microsoft.com/office/drawing/2014/main" id="{0D6F02B4-C51F-4A28-A4BE-8F4C4A6CB35E}"/>
                </a:ext>
              </a:extLst>
            </p:cNvPr>
            <p:cNvGrpSpPr/>
            <p:nvPr/>
          </p:nvGrpSpPr>
          <p:grpSpPr>
            <a:xfrm>
              <a:off x="222507" y="4207236"/>
              <a:ext cx="5478613" cy="1470902"/>
              <a:chOff x="319534" y="4173582"/>
              <a:chExt cx="5478613" cy="1470902"/>
            </a:xfrm>
          </p:grpSpPr>
          <p:pic>
            <p:nvPicPr>
              <p:cNvPr id="21" name="Picture 20">
                <a:extLst>
                  <a:ext uri="{FF2B5EF4-FFF2-40B4-BE49-F238E27FC236}">
                    <a16:creationId xmlns:a16="http://schemas.microsoft.com/office/drawing/2014/main" id="{25D7BB9C-2C5F-445E-846A-6DCB60DAB3CB}"/>
                  </a:ext>
                </a:extLst>
              </p:cNvPr>
              <p:cNvPicPr>
                <a:picLocks noChangeAspect="1"/>
              </p:cNvPicPr>
              <p:nvPr/>
            </p:nvPicPr>
            <p:blipFill>
              <a:blip r:embed="rId10"/>
              <a:stretch>
                <a:fillRect/>
              </a:stretch>
            </p:blipFill>
            <p:spPr>
              <a:xfrm flipH="1">
                <a:off x="1604012" y="4954470"/>
                <a:ext cx="4194135" cy="188013"/>
              </a:xfrm>
              <a:prstGeom prst="rect">
                <a:avLst/>
              </a:prstGeom>
            </p:spPr>
          </p:pic>
          <p:sp>
            <p:nvSpPr>
              <p:cNvPr id="22" name="Rectangle: Rounded Corners 21">
                <a:extLst>
                  <a:ext uri="{FF2B5EF4-FFF2-40B4-BE49-F238E27FC236}">
                    <a16:creationId xmlns:a16="http://schemas.microsoft.com/office/drawing/2014/main" id="{E18BB948-E631-42AB-B614-FCCB7CC57423}"/>
                  </a:ext>
                </a:extLst>
              </p:cNvPr>
              <p:cNvSpPr/>
              <p:nvPr/>
            </p:nvSpPr>
            <p:spPr bwMode="auto">
              <a:xfrm>
                <a:off x="319534" y="4173582"/>
                <a:ext cx="1592110" cy="1470902"/>
              </a:xfrm>
              <a:prstGeom prst="roundRect">
                <a:avLst/>
              </a:prstGeom>
              <a:solidFill>
                <a:srgbClr val="5D89C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7409BC6-BF4C-4639-8BA0-971627102FDD}"/>
                  </a:ext>
                </a:extLst>
              </p:cNvPr>
              <p:cNvSpPr/>
              <p:nvPr/>
            </p:nvSpPr>
            <p:spPr>
              <a:xfrm>
                <a:off x="319534" y="4525452"/>
                <a:ext cx="1698515" cy="369498"/>
              </a:xfrm>
              <a:prstGeom prst="rect">
                <a:avLst/>
              </a:prstGeom>
            </p:spPr>
            <p:txBody>
              <a:bodyPr wrap="none">
                <a:spAutoFit/>
              </a:bodyPr>
              <a:lstStyle/>
              <a:p>
                <a:pPr defTabSz="932742">
                  <a:spcAft>
                    <a:spcPts val="600"/>
                  </a:spcAft>
                  <a:defRPr/>
                </a:pPr>
                <a:r>
                  <a:rPr lang="en-US" altLang="zh-CN" sz="11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Database Tools </a:t>
                </a:r>
              </a:p>
            </p:txBody>
          </p:sp>
          <p:sp>
            <p:nvSpPr>
              <p:cNvPr id="24" name="Rectangle 23">
                <a:extLst>
                  <a:ext uri="{FF2B5EF4-FFF2-40B4-BE49-F238E27FC236}">
                    <a16:creationId xmlns:a16="http://schemas.microsoft.com/office/drawing/2014/main" id="{F887F23C-A71C-4938-894C-169D08AB3754}"/>
                  </a:ext>
                </a:extLst>
              </p:cNvPr>
              <p:cNvSpPr/>
              <p:nvPr/>
            </p:nvSpPr>
            <p:spPr bwMode="auto">
              <a:xfrm>
                <a:off x="508680" y="5053426"/>
                <a:ext cx="1366814" cy="388334"/>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16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7EE5BCD0-71C9-4E79-B5DB-57375265F4EA}"/>
                  </a:ext>
                </a:extLst>
              </p:cNvPr>
              <p:cNvSpPr/>
              <p:nvPr/>
            </p:nvSpPr>
            <p:spPr>
              <a:xfrm>
                <a:off x="502280" y="5073510"/>
                <a:ext cx="1481163" cy="369498"/>
              </a:xfrm>
              <a:prstGeom prst="rect">
                <a:avLst/>
              </a:prstGeom>
            </p:spPr>
            <p:txBody>
              <a:bodyPr wrap="none">
                <a:spAutoFit/>
              </a:bodyPr>
              <a:lstStyle/>
              <a:p>
                <a:pPr defTabSz="932742">
                  <a:defRPr/>
                </a:pPr>
                <a:r>
                  <a:rPr lang="en-US" altLang="zh-CN" sz="105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MySQL Client</a:t>
                </a:r>
                <a:endParaRPr lang="en-US" sz="1050" kern="0">
                  <a:solidFill>
                    <a:srgbClr val="FFFFFF"/>
                  </a:solidFill>
                  <a:latin typeface="Segoe UI Semibold" panose="020B0702040204020203" pitchFamily="34" charset="0"/>
                  <a:cs typeface="Segoe UI Semibold" panose="020B0702040204020203" pitchFamily="34" charset="0"/>
                </a:endParaRPr>
              </a:p>
            </p:txBody>
          </p:sp>
        </p:grpSp>
        <p:grpSp>
          <p:nvGrpSpPr>
            <p:cNvPr id="17" name="Group 16">
              <a:extLst>
                <a:ext uri="{FF2B5EF4-FFF2-40B4-BE49-F238E27FC236}">
                  <a16:creationId xmlns:a16="http://schemas.microsoft.com/office/drawing/2014/main" id="{BC2A3540-D8B2-4174-969E-2327611A6961}"/>
                </a:ext>
              </a:extLst>
            </p:cNvPr>
            <p:cNvGrpSpPr/>
            <p:nvPr/>
          </p:nvGrpSpPr>
          <p:grpSpPr>
            <a:xfrm>
              <a:off x="2436403" y="2444004"/>
              <a:ext cx="4633135" cy="959551"/>
              <a:chOff x="2436403" y="2444004"/>
              <a:chExt cx="4633135" cy="959551"/>
            </a:xfrm>
          </p:grpSpPr>
          <p:sp>
            <p:nvSpPr>
              <p:cNvPr id="18" name="TextBox 17">
                <a:extLst>
                  <a:ext uri="{FF2B5EF4-FFF2-40B4-BE49-F238E27FC236}">
                    <a16:creationId xmlns:a16="http://schemas.microsoft.com/office/drawing/2014/main" id="{23EA8A88-18E8-4819-8EAA-850CD98AC8D8}"/>
                  </a:ext>
                </a:extLst>
              </p:cNvPr>
              <p:cNvSpPr txBox="1"/>
              <p:nvPr/>
            </p:nvSpPr>
            <p:spPr>
              <a:xfrm>
                <a:off x="2436403" y="2605926"/>
                <a:ext cx="3797566" cy="782467"/>
              </a:xfrm>
              <a:prstGeom prst="rect">
                <a:avLst/>
              </a:prstGeom>
              <a:noFill/>
            </p:spPr>
            <p:txBody>
              <a:bodyPr wrap="square" rtlCol="0">
                <a:spAutoFit/>
              </a:bodyPr>
              <a:lstStyle/>
              <a:p>
                <a:pPr defTabSz="932742">
                  <a:defRPr/>
                </a:pPr>
                <a:r>
                  <a:rPr lang="en-US" sz="1000" kern="0">
                    <a:solidFill>
                      <a:srgbClr val="FFFFFF"/>
                    </a:solidFill>
                    <a:latin typeface="Segoe UI Semibold" panose="020B0702040204020203" pitchFamily="34" charset="0"/>
                    <a:cs typeface="Segoe UI Semibold" panose="020B0702040204020203" pitchFamily="34" charset="0"/>
                  </a:rPr>
                  <a:t>Common solution for access control, identity, deployment notifications, metrics, billing… </a:t>
                </a:r>
              </a:p>
            </p:txBody>
          </p:sp>
          <p:pic>
            <p:nvPicPr>
              <p:cNvPr id="19" name="Picture 18">
                <a:extLst>
                  <a:ext uri="{FF2B5EF4-FFF2-40B4-BE49-F238E27FC236}">
                    <a16:creationId xmlns:a16="http://schemas.microsoft.com/office/drawing/2014/main" id="{DDE773C9-F49C-43C1-AD2A-5B31397B6FA9}"/>
                  </a:ext>
                </a:extLst>
              </p:cNvPr>
              <p:cNvPicPr>
                <a:picLocks noChangeAspect="1"/>
              </p:cNvPicPr>
              <p:nvPr/>
            </p:nvPicPr>
            <p:blipFill>
              <a:blip r:embed="rId11">
                <a:duotone>
                  <a:prstClr val="black"/>
                  <a:srgbClr val="A5A5A5">
                    <a:tint val="45000"/>
                    <a:satMod val="400000"/>
                  </a:srgbClr>
                </a:duotone>
              </a:blip>
              <a:stretch>
                <a:fillRect/>
              </a:stretch>
            </p:blipFill>
            <p:spPr>
              <a:xfrm>
                <a:off x="5440152" y="2444004"/>
                <a:ext cx="1629386" cy="913675"/>
              </a:xfrm>
              <a:prstGeom prst="rect">
                <a:avLst/>
              </a:prstGeom>
            </p:spPr>
          </p:pic>
          <p:sp>
            <p:nvSpPr>
              <p:cNvPr id="20" name="TextBox 19">
                <a:extLst>
                  <a:ext uri="{FF2B5EF4-FFF2-40B4-BE49-F238E27FC236}">
                    <a16:creationId xmlns:a16="http://schemas.microsoft.com/office/drawing/2014/main" id="{178982E6-4C30-4827-806F-45CC8FD1EE3E}"/>
                  </a:ext>
                </a:extLst>
              </p:cNvPr>
              <p:cNvSpPr txBox="1"/>
              <p:nvPr/>
            </p:nvSpPr>
            <p:spPr>
              <a:xfrm>
                <a:off x="5595156" y="2621088"/>
                <a:ext cx="1019031" cy="782467"/>
              </a:xfrm>
              <a:prstGeom prst="rect">
                <a:avLst/>
              </a:prstGeom>
              <a:noFill/>
            </p:spPr>
            <p:txBody>
              <a:bodyPr wrap="square" rtlCol="0">
                <a:spAutoFit/>
              </a:bodyPr>
              <a:lstStyle/>
              <a:p>
                <a:pPr algn="ctr" defTabSz="932742">
                  <a:defRPr/>
                </a:pPr>
                <a:r>
                  <a:rPr lang="en-US" sz="1000" kern="0">
                    <a:solidFill>
                      <a:prstClr val="black"/>
                    </a:solidFill>
                    <a:latin typeface="Segoe UI Semibold" panose="020B0702040204020203" pitchFamily="34" charset="0"/>
                    <a:cs typeface="Segoe UI Semibold" panose="020B0702040204020203" pitchFamily="34" charset="0"/>
                  </a:rPr>
                  <a:t>Azure </a:t>
                </a:r>
                <a:r>
                  <a:rPr lang="en-US" altLang="zh-CN" sz="1000" kern="0">
                    <a:solidFill>
                      <a:prstClr val="black"/>
                    </a:solidFill>
                    <a:latin typeface="Segoe UI Semibold" panose="020B0702040204020203" pitchFamily="34" charset="0"/>
                    <a:ea typeface="等线" panose="02010600030101010101" pitchFamily="2" charset="-122"/>
                    <a:cs typeface="Segoe UI Semibold" panose="020B0702040204020203" pitchFamily="34" charset="0"/>
                  </a:rPr>
                  <a:t>Resource Manager</a:t>
                </a:r>
                <a:endParaRPr lang="en-US" sz="1000" kern="0">
                  <a:solidFill>
                    <a:prstClr val="black"/>
                  </a:soli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432454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9A0-D8DF-43C1-B182-4B2DC805F1C3}"/>
              </a:ext>
            </a:extLst>
          </p:cNvPr>
          <p:cNvSpPr>
            <a:spLocks noGrp="1"/>
          </p:cNvSpPr>
          <p:nvPr>
            <p:ph type="title"/>
          </p:nvPr>
        </p:nvSpPr>
        <p:spPr/>
        <p:txBody>
          <a:bodyPr/>
          <a:lstStyle/>
          <a:p>
            <a:r>
              <a:rPr lang="en-US"/>
              <a:t>Integration with Azure Web Apps</a:t>
            </a:r>
          </a:p>
        </p:txBody>
      </p:sp>
      <p:sp>
        <p:nvSpPr>
          <p:cNvPr id="4" name="Content Placeholder 2">
            <a:extLst>
              <a:ext uri="{FF2B5EF4-FFF2-40B4-BE49-F238E27FC236}">
                <a16:creationId xmlns:a16="http://schemas.microsoft.com/office/drawing/2014/main" id="{4A7C07C0-0BCC-4C37-BF56-5AC0EEB9136F}"/>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Tightly integrated with Azure Web Apps as a DB Provider</a:t>
            </a:r>
          </a:p>
          <a:p>
            <a:r>
              <a:rPr lang="en-US" kern="0">
                <a:solidFill>
                  <a:srgbClr val="000000"/>
                </a:solidFill>
              </a:rPr>
              <a:t>Deploy a new Web App + MySQL and add your own app</a:t>
            </a:r>
          </a:p>
          <a:p>
            <a:r>
              <a:rPr lang="en-US" kern="0">
                <a:solidFill>
                  <a:srgbClr val="000000"/>
                </a:solidFill>
              </a:rPr>
              <a:t>Preconfigured Web Apps:</a:t>
            </a:r>
          </a:p>
          <a:p>
            <a:pPr lvl="1"/>
            <a:r>
              <a:rPr lang="en-US" kern="0">
                <a:solidFill>
                  <a:srgbClr val="000000"/>
                </a:solidFill>
              </a:rPr>
              <a:t>PHP</a:t>
            </a:r>
          </a:p>
          <a:p>
            <a:pPr lvl="1"/>
            <a:r>
              <a:rPr lang="en-US" kern="0">
                <a:solidFill>
                  <a:srgbClr val="000000"/>
                </a:solidFill>
              </a:rPr>
              <a:t>Wordpress</a:t>
            </a:r>
          </a:p>
          <a:p>
            <a:pPr lvl="1"/>
            <a:r>
              <a:rPr lang="en-US" kern="0">
                <a:solidFill>
                  <a:srgbClr val="000000"/>
                </a:solidFill>
              </a:rPr>
              <a:t>Drupal</a:t>
            </a:r>
          </a:p>
          <a:p>
            <a:pPr lvl="1"/>
            <a:r>
              <a:rPr lang="en-US" kern="0">
                <a:solidFill>
                  <a:srgbClr val="000000"/>
                </a:solidFill>
              </a:rPr>
              <a:t>Ghost</a:t>
            </a:r>
          </a:p>
          <a:p>
            <a:r>
              <a:rPr lang="en-US" kern="0">
                <a:solidFill>
                  <a:srgbClr val="000000"/>
                </a:solidFill>
              </a:rPr>
              <a:t>Deploy through CLI using your own customized ARM deployment template</a:t>
            </a:r>
          </a:p>
          <a:p>
            <a:endParaRPr lang="en-US" kern="0">
              <a:solidFill>
                <a:srgbClr val="000000"/>
              </a:solidFill>
            </a:endParaRPr>
          </a:p>
        </p:txBody>
      </p:sp>
    </p:spTree>
    <p:extLst>
      <p:ext uri="{BB962C8B-B14F-4D97-AF65-F5344CB8AC3E}">
        <p14:creationId xmlns:p14="http://schemas.microsoft.com/office/powerpoint/2010/main" val="7958500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AE7A-CF32-4578-8776-0E0A86AED8CE}"/>
              </a:ext>
            </a:extLst>
          </p:cNvPr>
          <p:cNvSpPr>
            <a:spLocks noGrp="1"/>
          </p:cNvSpPr>
          <p:nvPr>
            <p:ph type="title"/>
          </p:nvPr>
        </p:nvSpPr>
        <p:spPr/>
        <p:txBody>
          <a:bodyPr/>
          <a:lstStyle/>
          <a:p>
            <a:r>
              <a:rPr lang="en-US"/>
              <a:t>Azure Database for PostgreSQL</a:t>
            </a:r>
          </a:p>
        </p:txBody>
      </p:sp>
      <p:sp>
        <p:nvSpPr>
          <p:cNvPr id="4" name="Content Placeholder 2">
            <a:extLst>
              <a:ext uri="{FF2B5EF4-FFF2-40B4-BE49-F238E27FC236}">
                <a16:creationId xmlns:a16="http://schemas.microsoft.com/office/drawing/2014/main" id="{5A567909-B2E9-42E2-9F13-9DA9C750BF10}"/>
              </a:ext>
            </a:extLst>
          </p:cNvPr>
          <p:cNvSpPr txBox="1">
            <a:spLocks/>
          </p:cNvSpPr>
          <p:nvPr/>
        </p:nvSpPr>
        <p:spPr>
          <a:xfrm>
            <a:off x="613834" y="100517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Based on PostgreSQL Community Edition</a:t>
            </a:r>
          </a:p>
          <a:p>
            <a:r>
              <a:rPr lang="en-US" kern="0">
                <a:solidFill>
                  <a:srgbClr val="000000"/>
                </a:solidFill>
              </a:rPr>
              <a:t>Shares common features with other managed database services:</a:t>
            </a:r>
          </a:p>
          <a:p>
            <a:pPr lvl="1"/>
            <a:r>
              <a:rPr lang="en-US" kern="0">
                <a:solidFill>
                  <a:srgbClr val="000000"/>
                </a:solidFill>
              </a:rPr>
              <a:t>Provision in minutes with built-in high availability</a:t>
            </a:r>
          </a:p>
          <a:p>
            <a:pPr lvl="1"/>
            <a:r>
              <a:rPr lang="en-US" kern="0">
                <a:solidFill>
                  <a:srgbClr val="000000"/>
                </a:solidFill>
              </a:rPr>
              <a:t>Predictable performance</a:t>
            </a:r>
          </a:p>
          <a:p>
            <a:pPr lvl="1"/>
            <a:r>
              <a:rPr lang="en-US" kern="0">
                <a:solidFill>
                  <a:srgbClr val="000000"/>
                </a:solidFill>
              </a:rPr>
              <a:t>Scale on the fly without application downtime</a:t>
            </a:r>
          </a:p>
          <a:p>
            <a:pPr lvl="1"/>
            <a:r>
              <a:rPr lang="en-US" kern="0">
                <a:solidFill>
                  <a:srgbClr val="000000"/>
                </a:solidFill>
              </a:rPr>
              <a:t>Secured to protect sensitive data at-rest and in-motion out-of-the-box</a:t>
            </a:r>
          </a:p>
          <a:p>
            <a:pPr lvl="1"/>
            <a:r>
              <a:rPr lang="en-US" kern="0">
                <a:solidFill>
                  <a:srgbClr val="000000"/>
                </a:solidFill>
              </a:rPr>
              <a:t>Automatic backups and storage for recovery to any point up to 35 days</a:t>
            </a:r>
          </a:p>
          <a:p>
            <a:pPr lvl="1"/>
            <a:r>
              <a:rPr lang="en-US" kern="0">
                <a:solidFill>
                  <a:srgbClr val="000000"/>
                </a:solidFill>
              </a:rPr>
              <a:t>Use native tools, drivers and libraries</a:t>
            </a:r>
          </a:p>
          <a:p>
            <a:endParaRPr lang="en-US" kern="0">
              <a:solidFill>
                <a:srgbClr val="000000"/>
              </a:solidFill>
            </a:endParaRPr>
          </a:p>
        </p:txBody>
      </p:sp>
    </p:spTree>
    <p:extLst>
      <p:ext uri="{BB962C8B-B14F-4D97-AF65-F5344CB8AC3E}">
        <p14:creationId xmlns:p14="http://schemas.microsoft.com/office/powerpoint/2010/main" val="1428944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5E59-8A5D-45E9-8FF3-4CE2F88937A5}"/>
              </a:ext>
            </a:extLst>
          </p:cNvPr>
          <p:cNvSpPr>
            <a:spLocks noGrp="1"/>
          </p:cNvSpPr>
          <p:nvPr>
            <p:ph type="title"/>
          </p:nvPr>
        </p:nvSpPr>
        <p:spPr/>
        <p:txBody>
          <a:bodyPr/>
          <a:lstStyle/>
          <a:p>
            <a:r>
              <a:rPr lang="en-US"/>
              <a:t>Connecting to PostgreSQL Instance</a:t>
            </a:r>
          </a:p>
        </p:txBody>
      </p:sp>
      <p:grpSp>
        <p:nvGrpSpPr>
          <p:cNvPr id="4" name="Group 3" descr="Diagram illustrates the concept and interrelationships in connecting an example PostgresSQL instance to the Azure Database Services platform. At the top, Azure CLI, Azure Portal, and custom management applications are connected by separate arrows to Azure Resource Manager. In a box below, an mypg server connects via an arrow to the Azure Database management Service above, and by two separate arrows to boxes containing a Postgres client and database tools (at left) and a second box containing a Postgres client and application at right.">
            <a:extLst>
              <a:ext uri="{FF2B5EF4-FFF2-40B4-BE49-F238E27FC236}">
                <a16:creationId xmlns:a16="http://schemas.microsoft.com/office/drawing/2014/main" id="{9A055B74-E2B8-4BFC-AEF9-8CEE6189798A}"/>
              </a:ext>
            </a:extLst>
          </p:cNvPr>
          <p:cNvGrpSpPr/>
          <p:nvPr/>
        </p:nvGrpSpPr>
        <p:grpSpPr>
          <a:xfrm>
            <a:off x="1888562" y="1706880"/>
            <a:ext cx="8512412" cy="3975502"/>
            <a:chOff x="634483" y="1235579"/>
            <a:chExt cx="11348970" cy="5300243"/>
          </a:xfrm>
        </p:grpSpPr>
        <p:sp>
          <p:nvSpPr>
            <p:cNvPr id="5" name="Cloud 4">
              <a:extLst>
                <a:ext uri="{FF2B5EF4-FFF2-40B4-BE49-F238E27FC236}">
                  <a16:creationId xmlns:a16="http://schemas.microsoft.com/office/drawing/2014/main" id="{E22409B2-1341-4AC0-9C69-4F6B35788232}"/>
                </a:ext>
              </a:extLst>
            </p:cNvPr>
            <p:cNvSpPr/>
            <p:nvPr/>
          </p:nvSpPr>
          <p:spPr bwMode="auto">
            <a:xfrm>
              <a:off x="2616200" y="3758532"/>
              <a:ext cx="9367253" cy="2777290"/>
            </a:xfrm>
            <a:prstGeom prst="cloud">
              <a:avLst/>
            </a:prstGeom>
            <a:solidFill>
              <a:srgbClr val="0081E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A4F423B5-80F3-46FA-9ADC-9E4EF5936F8D}"/>
                </a:ext>
              </a:extLst>
            </p:cNvPr>
            <p:cNvGrpSpPr/>
            <p:nvPr/>
          </p:nvGrpSpPr>
          <p:grpSpPr>
            <a:xfrm>
              <a:off x="2903364" y="3266366"/>
              <a:ext cx="6297785" cy="2918534"/>
              <a:chOff x="3267074" y="2758366"/>
              <a:chExt cx="5934075" cy="2299409"/>
            </a:xfrm>
          </p:grpSpPr>
          <p:sp>
            <p:nvSpPr>
              <p:cNvPr id="44" name="Rectangle 43">
                <a:extLst>
                  <a:ext uri="{FF2B5EF4-FFF2-40B4-BE49-F238E27FC236}">
                    <a16:creationId xmlns:a16="http://schemas.microsoft.com/office/drawing/2014/main" id="{620E8418-3F19-46F5-BDF0-4F52F7D2F2E3}"/>
                  </a:ext>
                </a:extLst>
              </p:cNvPr>
              <p:cNvSpPr/>
              <p:nvPr/>
            </p:nvSpPr>
            <p:spPr bwMode="auto">
              <a:xfrm>
                <a:off x="3267074" y="2758366"/>
                <a:ext cx="5934075" cy="2299409"/>
              </a:xfrm>
              <a:prstGeom prst="rect">
                <a:avLst/>
              </a:prstGeom>
              <a:solidFill>
                <a:srgbClr val="4472C4">
                  <a:lumMod val="60000"/>
                  <a:lumOff val="40000"/>
                </a:srgbClr>
              </a:solidFill>
              <a:ln w="6350" cap="flat" cmpd="sng" algn="ctr">
                <a:solidFill>
                  <a:srgbClr val="E7E6E6">
                    <a:lumMod val="40000"/>
                    <a:lumOff val="60000"/>
                  </a:srgb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19CB4958-7E0A-496D-98FC-FA6615FC65A8}"/>
                  </a:ext>
                </a:extLst>
              </p:cNvPr>
              <p:cNvSpPr txBox="1"/>
              <p:nvPr/>
            </p:nvSpPr>
            <p:spPr>
              <a:xfrm>
                <a:off x="7729445" y="2795865"/>
                <a:ext cx="1471704" cy="290960"/>
              </a:xfrm>
              <a:prstGeom prst="rect">
                <a:avLst/>
              </a:prstGeom>
              <a:noFill/>
            </p:spPr>
            <p:txBody>
              <a:bodyPr wrap="square" rtlCol="0">
                <a:spAutoFit/>
              </a:bodyPr>
              <a:lstStyle/>
              <a:p>
                <a:pPr defTabSz="932742">
                  <a:defRPr/>
                </a:pPr>
                <a:r>
                  <a:rPr lang="en-US" sz="1200" kern="0">
                    <a:solidFill>
                      <a:srgbClr val="FFFFFF"/>
                    </a:solidFill>
                    <a:latin typeface="Segoe UI Semilight"/>
                    <a:cs typeface="Arial" charset="0"/>
                  </a:rPr>
                  <a:t>US West</a:t>
                </a:r>
              </a:p>
            </p:txBody>
          </p:sp>
        </p:grpSp>
        <p:grpSp>
          <p:nvGrpSpPr>
            <p:cNvPr id="7" name="Group 6">
              <a:extLst>
                <a:ext uri="{FF2B5EF4-FFF2-40B4-BE49-F238E27FC236}">
                  <a16:creationId xmlns:a16="http://schemas.microsoft.com/office/drawing/2014/main" id="{68D8421F-7377-4C63-A61A-15CCD11E8798}"/>
                </a:ext>
              </a:extLst>
            </p:cNvPr>
            <p:cNvGrpSpPr/>
            <p:nvPr/>
          </p:nvGrpSpPr>
          <p:grpSpPr>
            <a:xfrm>
              <a:off x="2044283" y="2148077"/>
              <a:ext cx="5174460" cy="1357684"/>
              <a:chOff x="2044283" y="1640077"/>
              <a:chExt cx="5174460" cy="1357684"/>
            </a:xfrm>
          </p:grpSpPr>
          <p:sp>
            <p:nvSpPr>
              <p:cNvPr id="36" name="TextBox 35">
                <a:extLst>
                  <a:ext uri="{FF2B5EF4-FFF2-40B4-BE49-F238E27FC236}">
                    <a16:creationId xmlns:a16="http://schemas.microsoft.com/office/drawing/2014/main" id="{DDD122D7-3700-4DA0-B381-4DDB008A4F83}"/>
                  </a:ext>
                </a:extLst>
              </p:cNvPr>
              <p:cNvSpPr txBox="1"/>
              <p:nvPr/>
            </p:nvSpPr>
            <p:spPr>
              <a:xfrm>
                <a:off x="6378361" y="1640077"/>
                <a:ext cx="840382"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REST API</a:t>
                </a:r>
              </a:p>
            </p:txBody>
          </p:sp>
          <p:grpSp>
            <p:nvGrpSpPr>
              <p:cNvPr id="37" name="Group 36">
                <a:extLst>
                  <a:ext uri="{FF2B5EF4-FFF2-40B4-BE49-F238E27FC236}">
                    <a16:creationId xmlns:a16="http://schemas.microsoft.com/office/drawing/2014/main" id="{F2FB5324-C12C-4CED-BB2F-1AA194BCF331}"/>
                  </a:ext>
                </a:extLst>
              </p:cNvPr>
              <p:cNvGrpSpPr/>
              <p:nvPr/>
            </p:nvGrpSpPr>
            <p:grpSpPr>
              <a:xfrm>
                <a:off x="2044283" y="1755708"/>
                <a:ext cx="4798047" cy="1242053"/>
                <a:chOff x="2044283" y="1755708"/>
                <a:chExt cx="4798047" cy="1242053"/>
              </a:xfrm>
            </p:grpSpPr>
            <p:sp>
              <p:nvSpPr>
                <p:cNvPr id="38" name="TextBox 37">
                  <a:extLst>
                    <a:ext uri="{FF2B5EF4-FFF2-40B4-BE49-F238E27FC236}">
                      <a16:creationId xmlns:a16="http://schemas.microsoft.com/office/drawing/2014/main" id="{2903B86A-C0D4-4D7A-936B-708113286175}"/>
                    </a:ext>
                  </a:extLst>
                </p:cNvPr>
                <p:cNvSpPr txBox="1"/>
                <p:nvPr/>
              </p:nvSpPr>
              <p:spPr>
                <a:xfrm>
                  <a:off x="2044283" y="1917076"/>
                  <a:ext cx="3797568"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Common solution for access control, identity, deployment notifications, metrics, billing… </a:t>
                  </a:r>
                </a:p>
              </p:txBody>
            </p:sp>
            <p:grpSp>
              <p:nvGrpSpPr>
                <p:cNvPr id="39" name="Group 38">
                  <a:extLst>
                    <a:ext uri="{FF2B5EF4-FFF2-40B4-BE49-F238E27FC236}">
                      <a16:creationId xmlns:a16="http://schemas.microsoft.com/office/drawing/2014/main" id="{65D23D07-0852-4361-BA87-EB7032F04E89}"/>
                    </a:ext>
                  </a:extLst>
                </p:cNvPr>
                <p:cNvGrpSpPr/>
                <p:nvPr/>
              </p:nvGrpSpPr>
              <p:grpSpPr>
                <a:xfrm>
                  <a:off x="5333950" y="1755708"/>
                  <a:ext cx="1508380" cy="1242053"/>
                  <a:chOff x="5333950" y="1755708"/>
                  <a:chExt cx="1508380" cy="1242053"/>
                </a:xfrm>
              </p:grpSpPr>
              <p:sp>
                <p:nvSpPr>
                  <p:cNvPr id="40" name="Rectangle 39">
                    <a:extLst>
                      <a:ext uri="{FF2B5EF4-FFF2-40B4-BE49-F238E27FC236}">
                        <a16:creationId xmlns:a16="http://schemas.microsoft.com/office/drawing/2014/main" id="{7529CC92-6403-4EC8-8F66-63C90D5B8074}"/>
                      </a:ext>
                    </a:extLst>
                  </p:cNvPr>
                  <p:cNvSpPr/>
                  <p:nvPr/>
                </p:nvSpPr>
                <p:spPr>
                  <a:xfrm>
                    <a:off x="5333950" y="1894767"/>
                    <a:ext cx="1508380" cy="498405"/>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a:solidFill>
                          <a:srgbClr val="505050">
                            <a:lumMod val="50000"/>
                          </a:srgbClr>
                        </a:solidFill>
                        <a:latin typeface="Segoe UI Semilight"/>
                        <a:cs typeface="Arial" charset="0"/>
                      </a:rPr>
                      <a:t>Azure Resource Manager</a:t>
                    </a:r>
                  </a:p>
                </p:txBody>
              </p:sp>
              <p:sp>
                <p:nvSpPr>
                  <p:cNvPr id="41" name="Oval 40">
                    <a:extLst>
                      <a:ext uri="{FF2B5EF4-FFF2-40B4-BE49-F238E27FC236}">
                        <a16:creationId xmlns:a16="http://schemas.microsoft.com/office/drawing/2014/main" id="{A6F9F69F-697B-4FCB-9492-4ABC7C4E37DB}"/>
                      </a:ext>
                    </a:extLst>
                  </p:cNvPr>
                  <p:cNvSpPr/>
                  <p:nvPr/>
                </p:nvSpPr>
                <p:spPr bwMode="auto">
                  <a:xfrm>
                    <a:off x="6046219" y="1755708"/>
                    <a:ext cx="83843" cy="83843"/>
                  </a:xfrm>
                  <a:prstGeom prst="ellipse">
                    <a:avLst/>
                  </a:prstGeom>
                  <a:solidFill>
                    <a:srgbClr val="4472C4"/>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10358A76-6A1E-4611-ADFB-6727E695E2A7}"/>
                      </a:ext>
                    </a:extLst>
                  </p:cNvPr>
                  <p:cNvCxnSpPr>
                    <a:stCxn id="41" idx="4"/>
                    <a:endCxn id="40" idx="0"/>
                  </p:cNvCxnSpPr>
                  <p:nvPr/>
                </p:nvCxnSpPr>
                <p:spPr>
                  <a:xfrm flipH="1">
                    <a:off x="6088140" y="1839551"/>
                    <a:ext cx="1" cy="55216"/>
                  </a:xfrm>
                  <a:prstGeom prst="line">
                    <a:avLst/>
                  </a:prstGeom>
                  <a:noFill/>
                  <a:ln w="12700" cap="flat" cmpd="sng" algn="ctr">
                    <a:solidFill>
                      <a:sysClr val="windowText" lastClr="000000"/>
                    </a:solidFill>
                    <a:prstDash val="solid"/>
                    <a:miter lim="800000"/>
                    <a:headEnd type="none"/>
                    <a:tailEnd type="none"/>
                  </a:ln>
                  <a:effectLst/>
                </p:spPr>
              </p:cxnSp>
              <p:cxnSp>
                <p:nvCxnSpPr>
                  <p:cNvPr id="43" name="Straight Arrow Connector 42">
                    <a:extLst>
                      <a:ext uri="{FF2B5EF4-FFF2-40B4-BE49-F238E27FC236}">
                        <a16:creationId xmlns:a16="http://schemas.microsoft.com/office/drawing/2014/main" id="{A11CA740-D5B1-45A4-9AA0-24BF7802FCD6}"/>
                      </a:ext>
                    </a:extLst>
                  </p:cNvPr>
                  <p:cNvCxnSpPr>
                    <a:cxnSpLocks/>
                    <a:stCxn id="40" idx="2"/>
                  </p:cNvCxnSpPr>
                  <p:nvPr/>
                </p:nvCxnSpPr>
                <p:spPr>
                  <a:xfrm>
                    <a:off x="6088140" y="2393172"/>
                    <a:ext cx="0" cy="604589"/>
                  </a:xfrm>
                  <a:prstGeom prst="straightConnector1">
                    <a:avLst/>
                  </a:prstGeom>
                  <a:noFill/>
                  <a:ln w="12700" cap="flat" cmpd="sng" algn="ctr">
                    <a:solidFill>
                      <a:sysClr val="windowText" lastClr="000000"/>
                    </a:solidFill>
                    <a:prstDash val="solid"/>
                    <a:miter lim="800000"/>
                    <a:tailEnd type="triangle"/>
                  </a:ln>
                  <a:effectLst/>
                </p:spPr>
              </p:cxnSp>
            </p:grpSp>
          </p:grpSp>
        </p:grpSp>
        <p:grpSp>
          <p:nvGrpSpPr>
            <p:cNvPr id="8" name="Group 7">
              <a:extLst>
                <a:ext uri="{FF2B5EF4-FFF2-40B4-BE49-F238E27FC236}">
                  <a16:creationId xmlns:a16="http://schemas.microsoft.com/office/drawing/2014/main" id="{96C305C6-F1F8-4783-8CC8-821F762F585B}"/>
                </a:ext>
              </a:extLst>
            </p:cNvPr>
            <p:cNvGrpSpPr/>
            <p:nvPr/>
          </p:nvGrpSpPr>
          <p:grpSpPr>
            <a:xfrm>
              <a:off x="3599344" y="1235579"/>
              <a:ext cx="4905578" cy="1003531"/>
              <a:chOff x="3621756" y="1538339"/>
              <a:chExt cx="4905578" cy="1003531"/>
            </a:xfrm>
          </p:grpSpPr>
          <p:sp>
            <p:nvSpPr>
              <p:cNvPr id="30" name="Rectangle 29">
                <a:extLst>
                  <a:ext uri="{FF2B5EF4-FFF2-40B4-BE49-F238E27FC236}">
                    <a16:creationId xmlns:a16="http://schemas.microsoft.com/office/drawing/2014/main" id="{F495AE15-530D-446C-8FE1-D3AE3D9D6ED3}"/>
                  </a:ext>
                </a:extLst>
              </p:cNvPr>
              <p:cNvSpPr/>
              <p:nvPr/>
            </p:nvSpPr>
            <p:spPr>
              <a:xfrm>
                <a:off x="533828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a:solidFill>
                      <a:srgbClr val="505050">
                        <a:lumMod val="50000"/>
                      </a:srgbClr>
                    </a:solidFill>
                    <a:latin typeface="Segoe UI Semilight"/>
                    <a:cs typeface="Arial" charset="0"/>
                  </a:rPr>
                  <a:t>Azure</a:t>
                </a:r>
                <a:br>
                  <a:rPr lang="en-US" sz="1100" kern="0">
                    <a:solidFill>
                      <a:srgbClr val="505050">
                        <a:lumMod val="50000"/>
                      </a:srgbClr>
                    </a:solidFill>
                    <a:latin typeface="Segoe UI Semilight"/>
                    <a:cs typeface="Arial" charset="0"/>
                  </a:rPr>
                </a:br>
                <a:r>
                  <a:rPr lang="en-US" sz="1100" kern="0">
                    <a:solidFill>
                      <a:srgbClr val="505050">
                        <a:lumMod val="50000"/>
                      </a:srgbClr>
                    </a:solidFill>
                    <a:latin typeface="Segoe UI Semilight"/>
                    <a:cs typeface="Arial" charset="0"/>
                  </a:rPr>
                  <a:t>Portal</a:t>
                </a:r>
              </a:p>
            </p:txBody>
          </p:sp>
          <p:sp>
            <p:nvSpPr>
              <p:cNvPr id="31" name="Rectangle 30">
                <a:extLst>
                  <a:ext uri="{FF2B5EF4-FFF2-40B4-BE49-F238E27FC236}">
                    <a16:creationId xmlns:a16="http://schemas.microsoft.com/office/drawing/2014/main" id="{EAD468FC-2E11-4780-8045-E407D0FD3223}"/>
                  </a:ext>
                </a:extLst>
              </p:cNvPr>
              <p:cNvSpPr/>
              <p:nvPr/>
            </p:nvSpPr>
            <p:spPr>
              <a:xfrm>
                <a:off x="3621756"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defRPr/>
                </a:pPr>
                <a:r>
                  <a:rPr lang="en-US" sz="1100" kern="0">
                    <a:solidFill>
                      <a:srgbClr val="505050">
                        <a:lumMod val="50000"/>
                      </a:srgbClr>
                    </a:solidFill>
                    <a:latin typeface="Segoe UI Semilight"/>
                    <a:cs typeface="Arial" charset="0"/>
                  </a:rPr>
                  <a:t>Azure CLI</a:t>
                </a:r>
              </a:p>
            </p:txBody>
          </p:sp>
          <p:sp>
            <p:nvSpPr>
              <p:cNvPr id="32" name="Rectangle 31">
                <a:extLst>
                  <a:ext uri="{FF2B5EF4-FFF2-40B4-BE49-F238E27FC236}">
                    <a16:creationId xmlns:a16="http://schemas.microsoft.com/office/drawing/2014/main" id="{5D1E1BBE-9A9E-478A-9F15-DD702E20711F}"/>
                  </a:ext>
                </a:extLst>
              </p:cNvPr>
              <p:cNvSpPr/>
              <p:nvPr/>
            </p:nvSpPr>
            <p:spPr>
              <a:xfrm>
                <a:off x="7018954" y="1538339"/>
                <a:ext cx="1508380" cy="417988"/>
              </a:xfrm>
              <a:prstGeom prst="rect">
                <a:avLst/>
              </a:prstGeom>
              <a:solidFill>
                <a:srgbClr val="5B9BD5">
                  <a:lumMod val="50000"/>
                  <a:lumOff val="50000"/>
                </a:srgbClr>
              </a:solidFill>
              <a:ln w="12700" cap="flat" cmpd="sng" algn="ctr">
                <a:noFill/>
                <a:prstDash val="solid"/>
                <a:miter lim="800000"/>
              </a:ln>
              <a:effectLst/>
            </p:spPr>
            <p:txBody>
              <a:bodyPr rtlCol="0" anchor="ctr"/>
              <a:lstStyle/>
              <a:p>
                <a:pPr algn="ctr" defTabSz="932742">
                  <a:lnSpc>
                    <a:spcPct val="90000"/>
                  </a:lnSpc>
                  <a:defRPr/>
                </a:pPr>
                <a:r>
                  <a:rPr lang="en-US" sz="1100" kern="0">
                    <a:solidFill>
                      <a:srgbClr val="505050">
                        <a:lumMod val="50000"/>
                      </a:srgbClr>
                    </a:solidFill>
                    <a:latin typeface="Segoe UI Semilight"/>
                    <a:cs typeface="Arial" charset="0"/>
                  </a:rPr>
                  <a:t>Custom Mgt. Applications</a:t>
                </a:r>
              </a:p>
            </p:txBody>
          </p:sp>
          <p:cxnSp>
            <p:nvCxnSpPr>
              <p:cNvPr id="33" name="Straight Arrow Connector 32">
                <a:extLst>
                  <a:ext uri="{FF2B5EF4-FFF2-40B4-BE49-F238E27FC236}">
                    <a16:creationId xmlns:a16="http://schemas.microsoft.com/office/drawing/2014/main" id="{90845D22-A715-4A94-B4F2-3F2BDFFBEC9D}"/>
                  </a:ext>
                </a:extLst>
              </p:cNvPr>
              <p:cNvCxnSpPr>
                <a:cxnSpLocks/>
                <a:stCxn id="31" idx="2"/>
                <a:endCxn id="40" idx="0"/>
              </p:cNvCxnSpPr>
              <p:nvPr/>
            </p:nvCxnSpPr>
            <p:spPr>
              <a:xfrm>
                <a:off x="4375946" y="1956327"/>
                <a:ext cx="1703802"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2F7B988B-CDE7-4BFC-BC5C-891DDFE27693}"/>
                  </a:ext>
                </a:extLst>
              </p:cNvPr>
              <p:cNvCxnSpPr>
                <a:cxnSpLocks/>
                <a:stCxn id="30" idx="2"/>
              </p:cNvCxnSpPr>
              <p:nvPr/>
            </p:nvCxnSpPr>
            <p:spPr>
              <a:xfrm>
                <a:off x="6092474" y="1956327"/>
                <a:ext cx="11728" cy="585543"/>
              </a:xfrm>
              <a:prstGeom prst="straightConnector1">
                <a:avLst/>
              </a:prstGeom>
              <a:noFill/>
              <a:ln w="127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AC3A3CA0-52F4-4155-BA26-0A03D8CFA0E1}"/>
                  </a:ext>
                </a:extLst>
              </p:cNvPr>
              <p:cNvCxnSpPr>
                <a:cxnSpLocks/>
                <a:stCxn id="32" idx="2"/>
              </p:cNvCxnSpPr>
              <p:nvPr/>
            </p:nvCxnSpPr>
            <p:spPr>
              <a:xfrm flipH="1">
                <a:off x="6146124" y="1956327"/>
                <a:ext cx="1627020" cy="585543"/>
              </a:xfrm>
              <a:prstGeom prst="straightConnector1">
                <a:avLst/>
              </a:prstGeom>
              <a:noFill/>
              <a:ln w="12700" cap="flat" cmpd="sng" algn="ctr">
                <a:solidFill>
                  <a:sysClr val="windowText" lastClr="000000"/>
                </a:solidFill>
                <a:prstDash val="solid"/>
                <a:miter lim="800000"/>
                <a:tailEnd type="triangle"/>
              </a:ln>
              <a:effectLst/>
            </p:spPr>
          </p:cxnSp>
        </p:grpSp>
        <p:grpSp>
          <p:nvGrpSpPr>
            <p:cNvPr id="9" name="Group 8">
              <a:extLst>
                <a:ext uri="{FF2B5EF4-FFF2-40B4-BE49-F238E27FC236}">
                  <a16:creationId xmlns:a16="http://schemas.microsoft.com/office/drawing/2014/main" id="{740C0AEA-40BD-4AD5-8DA0-79F733C5E16D}"/>
                </a:ext>
              </a:extLst>
            </p:cNvPr>
            <p:cNvGrpSpPr/>
            <p:nvPr/>
          </p:nvGrpSpPr>
          <p:grpSpPr>
            <a:xfrm>
              <a:off x="2985525" y="3518456"/>
              <a:ext cx="3856805" cy="903008"/>
              <a:chOff x="2985525" y="3010456"/>
              <a:chExt cx="3856805" cy="945594"/>
            </a:xfrm>
          </p:grpSpPr>
          <p:sp>
            <p:nvSpPr>
              <p:cNvPr id="26" name="TextBox 25">
                <a:extLst>
                  <a:ext uri="{FF2B5EF4-FFF2-40B4-BE49-F238E27FC236}">
                    <a16:creationId xmlns:a16="http://schemas.microsoft.com/office/drawing/2014/main" id="{B1D5BCBE-0BC7-496E-B018-AECBAC759E1E}"/>
                  </a:ext>
                </a:extLst>
              </p:cNvPr>
              <p:cNvSpPr txBox="1"/>
              <p:nvPr/>
            </p:nvSpPr>
            <p:spPr>
              <a:xfrm>
                <a:off x="2985525" y="3010456"/>
                <a:ext cx="2310826" cy="580078"/>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Server provisioning and management</a:t>
                </a:r>
              </a:p>
            </p:txBody>
          </p:sp>
          <p:grpSp>
            <p:nvGrpSpPr>
              <p:cNvPr id="27" name="Group 26">
                <a:extLst>
                  <a:ext uri="{FF2B5EF4-FFF2-40B4-BE49-F238E27FC236}">
                    <a16:creationId xmlns:a16="http://schemas.microsoft.com/office/drawing/2014/main" id="{88C8322D-EF1A-41BD-9220-3B6FDB030051}"/>
                  </a:ext>
                </a:extLst>
              </p:cNvPr>
              <p:cNvGrpSpPr/>
              <p:nvPr/>
            </p:nvGrpSpPr>
            <p:grpSpPr>
              <a:xfrm>
                <a:off x="5333950" y="3011137"/>
                <a:ext cx="1508380" cy="944913"/>
                <a:chOff x="5333950" y="3011137"/>
                <a:chExt cx="1508380" cy="944913"/>
              </a:xfrm>
            </p:grpSpPr>
            <p:cxnSp>
              <p:nvCxnSpPr>
                <p:cNvPr id="28" name="Straight Arrow Connector 27">
                  <a:extLst>
                    <a:ext uri="{FF2B5EF4-FFF2-40B4-BE49-F238E27FC236}">
                      <a16:creationId xmlns:a16="http://schemas.microsoft.com/office/drawing/2014/main" id="{01CF2432-386C-4C74-8E92-2BE53A1E38AE}"/>
                    </a:ext>
                  </a:extLst>
                </p:cNvPr>
                <p:cNvCxnSpPr>
                  <a:cxnSpLocks/>
                </p:cNvCxnSpPr>
                <p:nvPr/>
              </p:nvCxnSpPr>
              <p:spPr>
                <a:xfrm>
                  <a:off x="6088613" y="3502613"/>
                  <a:ext cx="0" cy="453437"/>
                </a:xfrm>
                <a:prstGeom prst="straightConnector1">
                  <a:avLst/>
                </a:prstGeom>
                <a:noFill/>
                <a:ln w="12700" cap="flat" cmpd="sng" algn="ctr">
                  <a:solidFill>
                    <a:sysClr val="windowText" lastClr="000000"/>
                  </a:solidFill>
                  <a:prstDash val="solid"/>
                  <a:miter lim="800000"/>
                  <a:tailEnd type="triangle"/>
                </a:ln>
                <a:effectLst/>
              </p:spPr>
            </p:cxnSp>
            <p:sp>
              <p:nvSpPr>
                <p:cNvPr id="29" name="Rectangle 28">
                  <a:extLst>
                    <a:ext uri="{FF2B5EF4-FFF2-40B4-BE49-F238E27FC236}">
                      <a16:creationId xmlns:a16="http://schemas.microsoft.com/office/drawing/2014/main" id="{D9D9C3C6-99B9-46AC-8F9A-06C870FA2EB9}"/>
                    </a:ext>
                  </a:extLst>
                </p:cNvPr>
                <p:cNvSpPr/>
                <p:nvPr/>
              </p:nvSpPr>
              <p:spPr>
                <a:xfrm>
                  <a:off x="5333950" y="3011137"/>
                  <a:ext cx="1508380" cy="498405"/>
                </a:xfrm>
                <a:prstGeom prst="rect">
                  <a:avLst/>
                </a:prstGeom>
                <a:solidFill>
                  <a:srgbClr val="287EFF"/>
                </a:solidFill>
                <a:ln w="12700" cap="flat" cmpd="sng" algn="ctr">
                  <a:noFill/>
                  <a:prstDash val="solid"/>
                  <a:miter lim="800000"/>
                </a:ln>
                <a:effectLst/>
              </p:spPr>
              <p:txBody>
                <a:bodyPr rtlCol="0" anchor="ctr"/>
                <a:lstStyle/>
                <a:p>
                  <a:pPr algn="ctr" defTabSz="932742">
                    <a:defRPr/>
                  </a:pPr>
                  <a:r>
                    <a:rPr lang="en-US" sz="1000" kern="0">
                      <a:solidFill>
                        <a:srgbClr val="FFFFFF"/>
                      </a:solidFill>
                      <a:latin typeface="Segoe UI Semilight"/>
                      <a:cs typeface="Arial" charset="0"/>
                    </a:rPr>
                    <a:t>Azure Database</a:t>
                  </a:r>
                  <a:br>
                    <a:rPr lang="en-US" sz="1000" kern="0">
                      <a:solidFill>
                        <a:srgbClr val="FFFFFF"/>
                      </a:solidFill>
                      <a:latin typeface="Segoe UI Semilight"/>
                      <a:cs typeface="Arial" charset="0"/>
                    </a:rPr>
                  </a:br>
                  <a:r>
                    <a:rPr lang="en-US" sz="1000" kern="0">
                      <a:solidFill>
                        <a:srgbClr val="FFFFFF"/>
                      </a:solidFill>
                      <a:latin typeface="Segoe UI Semilight"/>
                      <a:cs typeface="Arial" charset="0"/>
                    </a:rPr>
                    <a:t>Mgmt Service</a:t>
                  </a:r>
                </a:p>
              </p:txBody>
            </p:sp>
          </p:grpSp>
        </p:grpSp>
        <p:grpSp>
          <p:nvGrpSpPr>
            <p:cNvPr id="10" name="Group 9">
              <a:extLst>
                <a:ext uri="{FF2B5EF4-FFF2-40B4-BE49-F238E27FC236}">
                  <a16:creationId xmlns:a16="http://schemas.microsoft.com/office/drawing/2014/main" id="{A6E38D37-63EC-4D07-8D6E-DFD2B1AEEAA1}"/>
                </a:ext>
              </a:extLst>
            </p:cNvPr>
            <p:cNvGrpSpPr/>
            <p:nvPr/>
          </p:nvGrpSpPr>
          <p:grpSpPr>
            <a:xfrm>
              <a:off x="6423742" y="3954462"/>
              <a:ext cx="4747495" cy="1353158"/>
              <a:chOff x="6570150" y="3254487"/>
              <a:chExt cx="4690689" cy="1177813"/>
            </a:xfrm>
          </p:grpSpPr>
          <p:grpSp>
            <p:nvGrpSpPr>
              <p:cNvPr id="20" name="Group 19">
                <a:extLst>
                  <a:ext uri="{FF2B5EF4-FFF2-40B4-BE49-F238E27FC236}">
                    <a16:creationId xmlns:a16="http://schemas.microsoft.com/office/drawing/2014/main" id="{6486C320-ECEA-42BC-859A-3D4A982B0E92}"/>
                  </a:ext>
                </a:extLst>
              </p:cNvPr>
              <p:cNvGrpSpPr/>
              <p:nvPr/>
            </p:nvGrpSpPr>
            <p:grpSpPr>
              <a:xfrm>
                <a:off x="6570150" y="3254487"/>
                <a:ext cx="4690689" cy="1177813"/>
                <a:chOff x="6570150" y="3254487"/>
                <a:chExt cx="4690689" cy="1177813"/>
              </a:xfrm>
            </p:grpSpPr>
            <p:grpSp>
              <p:nvGrpSpPr>
                <p:cNvPr id="22" name="Group 21">
                  <a:extLst>
                    <a:ext uri="{FF2B5EF4-FFF2-40B4-BE49-F238E27FC236}">
                      <a16:creationId xmlns:a16="http://schemas.microsoft.com/office/drawing/2014/main" id="{9496F211-1E27-40D7-ACD0-174831131825}"/>
                    </a:ext>
                  </a:extLst>
                </p:cNvPr>
                <p:cNvGrpSpPr/>
                <p:nvPr/>
              </p:nvGrpSpPr>
              <p:grpSpPr>
                <a:xfrm>
                  <a:off x="9858375" y="3254487"/>
                  <a:ext cx="1402464" cy="1177813"/>
                  <a:chOff x="8993984" y="1157492"/>
                  <a:chExt cx="1402464" cy="1177813"/>
                </a:xfrm>
              </p:grpSpPr>
              <p:sp>
                <p:nvSpPr>
                  <p:cNvPr id="24" name="Rectangle 23">
                    <a:extLst>
                      <a:ext uri="{FF2B5EF4-FFF2-40B4-BE49-F238E27FC236}">
                        <a16:creationId xmlns:a16="http://schemas.microsoft.com/office/drawing/2014/main" id="{929A492D-912B-4ECB-9605-2F0EDA264BA2}"/>
                      </a:ext>
                    </a:extLst>
                  </p:cNvPr>
                  <p:cNvSpPr/>
                  <p:nvPr/>
                </p:nvSpPr>
                <p:spPr>
                  <a:xfrm>
                    <a:off x="8993984" y="1157492"/>
                    <a:ext cx="1402464" cy="1177813"/>
                  </a:xfrm>
                  <a:prstGeom prst="rect">
                    <a:avLst/>
                  </a:prstGeom>
                  <a:solidFill>
                    <a:srgbClr val="3CC899"/>
                  </a:solidFill>
                  <a:ln w="12700" cap="flat" cmpd="sng" algn="ctr">
                    <a:noFill/>
                    <a:prstDash val="solid"/>
                    <a:miter lim="800000"/>
                  </a:ln>
                  <a:effectLst/>
                </p:spPr>
                <p:txBody>
                  <a:bodyPr rtlCol="0" anchor="t"/>
                  <a:lstStyle/>
                  <a:p>
                    <a:pPr algn="ctr" defTabSz="932742">
                      <a:defRPr/>
                    </a:pPr>
                    <a:r>
                      <a:rPr lang="en-US" sz="1100" kern="0">
                        <a:solidFill>
                          <a:srgbClr val="FFFFFF"/>
                        </a:solidFill>
                        <a:latin typeface="Segoe UI Semilight"/>
                        <a:cs typeface="Arial" charset="0"/>
                      </a:rPr>
                      <a:t>Application</a:t>
                    </a:r>
                  </a:p>
                </p:txBody>
              </p:sp>
              <p:sp>
                <p:nvSpPr>
                  <p:cNvPr id="25" name="Rectangle 24">
                    <a:extLst>
                      <a:ext uri="{FF2B5EF4-FFF2-40B4-BE49-F238E27FC236}">
                        <a16:creationId xmlns:a16="http://schemas.microsoft.com/office/drawing/2014/main" id="{484EEE68-9324-45BC-861B-2AB6C8A7A259}"/>
                      </a:ext>
                    </a:extLst>
                  </p:cNvPr>
                  <p:cNvSpPr/>
                  <p:nvPr/>
                </p:nvSpPr>
                <p:spPr>
                  <a:xfrm>
                    <a:off x="9078785" y="1883784"/>
                    <a:ext cx="1232862" cy="361314"/>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a:solidFill>
                          <a:srgbClr val="FFFFFF"/>
                        </a:solidFill>
                        <a:latin typeface="Segoe UI Semilight"/>
                        <a:cs typeface="Arial" charset="0"/>
                      </a:rPr>
                      <a:t>Postgres Client</a:t>
                    </a:r>
                  </a:p>
                </p:txBody>
              </p:sp>
            </p:grpSp>
            <p:cxnSp>
              <p:nvCxnSpPr>
                <p:cNvPr id="23" name="Straight Arrow Connector 22">
                  <a:extLst>
                    <a:ext uri="{FF2B5EF4-FFF2-40B4-BE49-F238E27FC236}">
                      <a16:creationId xmlns:a16="http://schemas.microsoft.com/office/drawing/2014/main" id="{D1085268-78ED-4314-87BD-E22D25CFC442}"/>
                    </a:ext>
                  </a:extLst>
                </p:cNvPr>
                <p:cNvCxnSpPr>
                  <a:cxnSpLocks/>
                  <a:stCxn id="25" idx="1"/>
                </p:cNvCxnSpPr>
                <p:nvPr/>
              </p:nvCxnSpPr>
              <p:spPr>
                <a:xfrm flipH="1">
                  <a:off x="6570150" y="4161436"/>
                  <a:ext cx="3373026" cy="0"/>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21" name="TextBox 20">
                <a:extLst>
                  <a:ext uri="{FF2B5EF4-FFF2-40B4-BE49-F238E27FC236}">
                    <a16:creationId xmlns:a16="http://schemas.microsoft.com/office/drawing/2014/main" id="{C53C8C91-6E42-404F-8507-DB96364D5435}"/>
                  </a:ext>
                </a:extLst>
              </p:cNvPr>
              <p:cNvSpPr txBox="1"/>
              <p:nvPr/>
            </p:nvSpPr>
            <p:spPr>
              <a:xfrm>
                <a:off x="8865326" y="3882257"/>
                <a:ext cx="1066326" cy="482170"/>
              </a:xfrm>
              <a:prstGeom prst="rect">
                <a:avLst/>
              </a:prstGeom>
              <a:noFill/>
            </p:spPr>
            <p:txBody>
              <a:bodyPr wrap="square" rtlCol="0" anchor="t">
                <a:spAutoFit/>
              </a:bodyPr>
              <a:lstStyle/>
              <a:p>
                <a:pPr defTabSz="932742">
                  <a:defRPr/>
                </a:pPr>
                <a:r>
                  <a:rPr lang="en-US" sz="1050" kern="0">
                    <a:solidFill>
                      <a:srgbClr val="FFFFFF"/>
                    </a:solidFill>
                    <a:latin typeface="Segoe UI Semilight"/>
                    <a:cs typeface="Arial" charset="0"/>
                  </a:rPr>
                  <a:t>Postgres v3</a:t>
                </a:r>
              </a:p>
            </p:txBody>
          </p:sp>
        </p:grpSp>
        <p:grpSp>
          <p:nvGrpSpPr>
            <p:cNvPr id="11" name="Group 10">
              <a:extLst>
                <a:ext uri="{FF2B5EF4-FFF2-40B4-BE49-F238E27FC236}">
                  <a16:creationId xmlns:a16="http://schemas.microsoft.com/office/drawing/2014/main" id="{3F2109BA-9EBC-48FE-A637-7FE1F690B172}"/>
                </a:ext>
              </a:extLst>
            </p:cNvPr>
            <p:cNvGrpSpPr/>
            <p:nvPr/>
          </p:nvGrpSpPr>
          <p:grpSpPr>
            <a:xfrm>
              <a:off x="634483" y="4067286"/>
              <a:ext cx="4956933" cy="1274153"/>
              <a:chOff x="634483" y="3254486"/>
              <a:chExt cx="4966217" cy="1274153"/>
            </a:xfrm>
          </p:grpSpPr>
          <p:grpSp>
            <p:nvGrpSpPr>
              <p:cNvPr id="14" name="Group 13">
                <a:extLst>
                  <a:ext uri="{FF2B5EF4-FFF2-40B4-BE49-F238E27FC236}">
                    <a16:creationId xmlns:a16="http://schemas.microsoft.com/office/drawing/2014/main" id="{31869EC5-60F5-488D-AB40-B4C5669BF90C}"/>
                  </a:ext>
                </a:extLst>
              </p:cNvPr>
              <p:cNvGrpSpPr/>
              <p:nvPr/>
            </p:nvGrpSpPr>
            <p:grpSpPr>
              <a:xfrm>
                <a:off x="634483" y="3254486"/>
                <a:ext cx="4966217" cy="1274153"/>
                <a:chOff x="634483" y="3254486"/>
                <a:chExt cx="4966217" cy="1274153"/>
              </a:xfrm>
            </p:grpSpPr>
            <p:grpSp>
              <p:nvGrpSpPr>
                <p:cNvPr id="16" name="Group 15">
                  <a:extLst>
                    <a:ext uri="{FF2B5EF4-FFF2-40B4-BE49-F238E27FC236}">
                      <a16:creationId xmlns:a16="http://schemas.microsoft.com/office/drawing/2014/main" id="{16011ADF-C431-4AF9-9015-0EFA5F96870D}"/>
                    </a:ext>
                  </a:extLst>
                </p:cNvPr>
                <p:cNvGrpSpPr/>
                <p:nvPr/>
              </p:nvGrpSpPr>
              <p:grpSpPr>
                <a:xfrm>
                  <a:off x="634483" y="3254486"/>
                  <a:ext cx="1402464" cy="1274153"/>
                  <a:chOff x="8993984" y="1157491"/>
                  <a:chExt cx="1402464" cy="1274153"/>
                </a:xfrm>
              </p:grpSpPr>
              <p:sp>
                <p:nvSpPr>
                  <p:cNvPr id="18" name="Rectangle 17">
                    <a:extLst>
                      <a:ext uri="{FF2B5EF4-FFF2-40B4-BE49-F238E27FC236}">
                        <a16:creationId xmlns:a16="http://schemas.microsoft.com/office/drawing/2014/main" id="{2AB6FDEF-51E5-4444-9E34-899F6F8190E0}"/>
                      </a:ext>
                    </a:extLst>
                  </p:cNvPr>
                  <p:cNvSpPr/>
                  <p:nvPr/>
                </p:nvSpPr>
                <p:spPr>
                  <a:xfrm>
                    <a:off x="8993984" y="1157491"/>
                    <a:ext cx="1402464" cy="1274153"/>
                  </a:xfrm>
                  <a:prstGeom prst="rect">
                    <a:avLst/>
                  </a:prstGeom>
                  <a:solidFill>
                    <a:srgbClr val="3CC899"/>
                  </a:solidFill>
                  <a:ln w="12700" cap="flat" cmpd="sng" algn="ctr">
                    <a:noFill/>
                    <a:prstDash val="solid"/>
                    <a:miter lim="800000"/>
                  </a:ln>
                  <a:effectLst/>
                </p:spPr>
                <p:txBody>
                  <a:bodyPr lIns="0" rIns="0" rtlCol="0" anchor="t"/>
                  <a:lstStyle/>
                  <a:p>
                    <a:pPr algn="ctr" defTabSz="932742">
                      <a:defRPr/>
                    </a:pPr>
                    <a:r>
                      <a:rPr lang="en-US" sz="1100" kern="0">
                        <a:solidFill>
                          <a:srgbClr val="FFFFFF"/>
                        </a:solidFill>
                        <a:latin typeface="Segoe UI Semilight"/>
                        <a:cs typeface="Arial" charset="0"/>
                      </a:rPr>
                      <a:t>Database Tools</a:t>
                    </a:r>
                    <a:br>
                      <a:rPr lang="en-US" sz="1100" kern="0">
                        <a:solidFill>
                          <a:srgbClr val="FFFFFF"/>
                        </a:solidFill>
                        <a:latin typeface="Segoe UI Semilight"/>
                        <a:cs typeface="Arial" charset="0"/>
                      </a:rPr>
                    </a:br>
                    <a:r>
                      <a:rPr lang="en-US" sz="1000" kern="0">
                        <a:solidFill>
                          <a:srgbClr val="FFFFFF"/>
                        </a:solidFill>
                        <a:latin typeface="Segoe UI Semilight"/>
                        <a:cs typeface="Arial" charset="0"/>
                      </a:rPr>
                      <a:t>(Pgadmin, psql)</a:t>
                    </a:r>
                    <a:endParaRPr lang="en-US" sz="1100" kern="0">
                      <a:solidFill>
                        <a:srgbClr val="FFFFFF"/>
                      </a:solidFill>
                      <a:latin typeface="Segoe UI Semilight"/>
                      <a:cs typeface="Arial" charset="0"/>
                    </a:endParaRPr>
                  </a:p>
                </p:txBody>
              </p:sp>
              <p:sp>
                <p:nvSpPr>
                  <p:cNvPr id="19" name="Rectangle 18">
                    <a:extLst>
                      <a:ext uri="{FF2B5EF4-FFF2-40B4-BE49-F238E27FC236}">
                        <a16:creationId xmlns:a16="http://schemas.microsoft.com/office/drawing/2014/main" id="{A414957F-8D6B-4AD7-A5D2-BD33B8D1AD74}"/>
                      </a:ext>
                    </a:extLst>
                  </p:cNvPr>
                  <p:cNvSpPr/>
                  <p:nvPr/>
                </p:nvSpPr>
                <p:spPr>
                  <a:xfrm>
                    <a:off x="9115961" y="1883784"/>
                    <a:ext cx="1158510" cy="455430"/>
                  </a:xfrm>
                  <a:prstGeom prst="rect">
                    <a:avLst/>
                  </a:prstGeom>
                  <a:solidFill>
                    <a:srgbClr val="00B050"/>
                  </a:solidFill>
                  <a:ln w="12700" cap="flat" cmpd="sng" algn="ctr">
                    <a:noFill/>
                    <a:prstDash val="solid"/>
                    <a:miter lim="800000"/>
                  </a:ln>
                  <a:effectLst/>
                </p:spPr>
                <p:txBody>
                  <a:bodyPr rtlCol="0" anchor="ctr"/>
                  <a:lstStyle/>
                  <a:p>
                    <a:pPr algn="ctr" defTabSz="932742">
                      <a:defRPr/>
                    </a:pPr>
                    <a:r>
                      <a:rPr lang="en-US" sz="1100" kern="0">
                        <a:solidFill>
                          <a:srgbClr val="FFFFFF"/>
                        </a:solidFill>
                        <a:latin typeface="Segoe UI Semilight"/>
                        <a:cs typeface="Arial" charset="0"/>
                      </a:rPr>
                      <a:t>Postgres Client</a:t>
                    </a:r>
                  </a:p>
                </p:txBody>
              </p:sp>
            </p:grpSp>
            <p:cxnSp>
              <p:nvCxnSpPr>
                <p:cNvPr id="17" name="Straight Arrow Connector 16">
                  <a:extLst>
                    <a:ext uri="{FF2B5EF4-FFF2-40B4-BE49-F238E27FC236}">
                      <a16:creationId xmlns:a16="http://schemas.microsoft.com/office/drawing/2014/main" id="{D53AC666-DF2E-447C-919D-0EA86E034BED}"/>
                    </a:ext>
                  </a:extLst>
                </p:cNvPr>
                <p:cNvCxnSpPr>
                  <a:cxnSpLocks/>
                  <a:stCxn id="19" idx="3"/>
                </p:cNvCxnSpPr>
                <p:nvPr/>
              </p:nvCxnSpPr>
              <p:spPr>
                <a:xfrm flipV="1">
                  <a:off x="1914970" y="4161437"/>
                  <a:ext cx="3685730" cy="47058"/>
                </a:xfrm>
                <a:prstGeom prst="straightConnector1">
                  <a:avLst/>
                </a:prstGeom>
                <a:solidFill>
                  <a:srgbClr val="5B9BD5">
                    <a:lumMod val="50000"/>
                    <a:lumOff val="50000"/>
                  </a:srgbClr>
                </a:solidFill>
                <a:ln w="12700" cap="flat" cmpd="sng" algn="ctr">
                  <a:solidFill>
                    <a:sysClr val="windowText" lastClr="000000"/>
                  </a:solidFill>
                  <a:prstDash val="solid"/>
                  <a:miter lim="800000"/>
                  <a:tailEnd type="triangle"/>
                </a:ln>
                <a:effectLst/>
              </p:spPr>
            </p:cxnSp>
          </p:grpSp>
          <p:sp>
            <p:nvSpPr>
              <p:cNvPr id="15" name="TextBox 14">
                <a:extLst>
                  <a:ext uri="{FF2B5EF4-FFF2-40B4-BE49-F238E27FC236}">
                    <a16:creationId xmlns:a16="http://schemas.microsoft.com/office/drawing/2014/main" id="{D97D6433-6A9A-46B9-AE21-AA5AE2562914}"/>
                  </a:ext>
                </a:extLst>
              </p:cNvPr>
              <p:cNvSpPr txBox="1"/>
              <p:nvPr/>
            </p:nvSpPr>
            <p:spPr>
              <a:xfrm>
                <a:off x="2955868" y="3882257"/>
                <a:ext cx="982546" cy="553953"/>
              </a:xfrm>
              <a:prstGeom prst="rect">
                <a:avLst/>
              </a:prstGeom>
              <a:noFill/>
            </p:spPr>
            <p:txBody>
              <a:bodyPr wrap="square" rtlCol="0">
                <a:spAutoFit/>
              </a:bodyPr>
              <a:lstStyle/>
              <a:p>
                <a:pPr defTabSz="932742">
                  <a:defRPr/>
                </a:pPr>
                <a:r>
                  <a:rPr lang="en-US" sz="1050" kern="0">
                    <a:solidFill>
                      <a:srgbClr val="FFFFFF"/>
                    </a:solidFill>
                    <a:latin typeface="Segoe UI Semilight"/>
                    <a:cs typeface="Arial" charset="0"/>
                  </a:rPr>
                  <a:t>Postgres v3</a:t>
                </a:r>
              </a:p>
            </p:txBody>
          </p:sp>
        </p:grpSp>
        <p:pic>
          <p:nvPicPr>
            <p:cNvPr id="12" name="Picture 11">
              <a:extLst>
                <a:ext uri="{FF2B5EF4-FFF2-40B4-BE49-F238E27FC236}">
                  <a16:creationId xmlns:a16="http://schemas.microsoft.com/office/drawing/2014/main" id="{2F4F2889-397B-4833-A384-66168960C0AD}"/>
                </a:ext>
              </a:extLst>
            </p:cNvPr>
            <p:cNvPicPr>
              <a:picLocks noChangeAspect="1"/>
            </p:cNvPicPr>
            <p:nvPr/>
          </p:nvPicPr>
          <p:blipFill>
            <a:blip r:embed="rId3"/>
            <a:stretch>
              <a:fillRect/>
            </a:stretch>
          </p:blipFill>
          <p:spPr>
            <a:xfrm>
              <a:off x="5591418" y="4406494"/>
              <a:ext cx="832324" cy="1007593"/>
            </a:xfrm>
            <a:prstGeom prst="rect">
              <a:avLst/>
            </a:prstGeom>
          </p:spPr>
        </p:pic>
        <p:sp>
          <p:nvSpPr>
            <p:cNvPr id="13" name="TextBox 12">
              <a:extLst>
                <a:ext uri="{FF2B5EF4-FFF2-40B4-BE49-F238E27FC236}">
                  <a16:creationId xmlns:a16="http://schemas.microsoft.com/office/drawing/2014/main" id="{9E735D1E-78FD-4E1E-8142-D44B1891465B}"/>
                </a:ext>
              </a:extLst>
            </p:cNvPr>
            <p:cNvSpPr txBox="1"/>
            <p:nvPr/>
          </p:nvSpPr>
          <p:spPr>
            <a:xfrm>
              <a:off x="6273857" y="4267156"/>
              <a:ext cx="1809064" cy="652434"/>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400" kern="0">
                  <a:gradFill>
                    <a:gsLst>
                      <a:gs pos="2917">
                        <a:srgbClr val="FFFFFF"/>
                      </a:gs>
                      <a:gs pos="30000">
                        <a:srgbClr val="FFFFFF"/>
                      </a:gs>
                    </a:gsLst>
                    <a:lin ang="5400000" scaled="0"/>
                  </a:gradFill>
                  <a:latin typeface="Segoe UI Semilight"/>
                  <a:cs typeface="Arial" charset="0"/>
                </a:rPr>
                <a:t>mypgserver</a:t>
              </a:r>
            </a:p>
          </p:txBody>
        </p:sp>
      </p:grpSp>
    </p:spTree>
    <p:extLst>
      <p:ext uri="{BB962C8B-B14F-4D97-AF65-F5344CB8AC3E}">
        <p14:creationId xmlns:p14="http://schemas.microsoft.com/office/powerpoint/2010/main" val="22598269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919A-D669-4D01-8A30-39184B860E22}"/>
              </a:ext>
            </a:extLst>
          </p:cNvPr>
          <p:cNvSpPr>
            <a:spLocks noGrp="1"/>
          </p:cNvSpPr>
          <p:nvPr>
            <p:ph type="title"/>
          </p:nvPr>
        </p:nvSpPr>
        <p:spPr/>
        <p:txBody>
          <a:bodyPr/>
          <a:lstStyle/>
          <a:p>
            <a:r>
              <a:rPr lang="en-US"/>
              <a:t>Migrating to Managed PostgreSQL</a:t>
            </a:r>
          </a:p>
        </p:txBody>
      </p:sp>
      <p:cxnSp>
        <p:nvCxnSpPr>
          <p:cNvPr id="11" name="Straight Arrow Connector 10">
            <a:extLst>
              <a:ext uri="{FF2B5EF4-FFF2-40B4-BE49-F238E27FC236}">
                <a16:creationId xmlns:a16="http://schemas.microsoft.com/office/drawing/2014/main" id="{6012BC43-7C4D-4D37-AECF-4C47D98C00E2}"/>
              </a:ext>
            </a:extLst>
          </p:cNvPr>
          <p:cNvCxnSpPr>
            <a:cxnSpLocks/>
          </p:cNvCxnSpPr>
          <p:nvPr/>
        </p:nvCxnSpPr>
        <p:spPr>
          <a:xfrm>
            <a:off x="8677163" y="2511021"/>
            <a:ext cx="329096" cy="767244"/>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12" name="Straight Arrow Connector 11">
            <a:extLst>
              <a:ext uri="{FF2B5EF4-FFF2-40B4-BE49-F238E27FC236}">
                <a16:creationId xmlns:a16="http://schemas.microsoft.com/office/drawing/2014/main" id="{285B1315-ECF5-4124-B5E4-196276F9FBA9}"/>
              </a:ext>
            </a:extLst>
          </p:cNvPr>
          <p:cNvCxnSpPr>
            <a:cxnSpLocks/>
          </p:cNvCxnSpPr>
          <p:nvPr/>
        </p:nvCxnSpPr>
        <p:spPr>
          <a:xfrm flipH="1">
            <a:off x="8677163" y="3933608"/>
            <a:ext cx="329096" cy="1342062"/>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6" name="Text Placeholder 4">
            <a:extLst>
              <a:ext uri="{FF2B5EF4-FFF2-40B4-BE49-F238E27FC236}">
                <a16:creationId xmlns:a16="http://schemas.microsoft.com/office/drawing/2014/main" id="{72D894B2-A5B9-4B22-BEBA-9CCDC6269319}"/>
              </a:ext>
            </a:extLst>
          </p:cNvPr>
          <p:cNvSpPr txBox="1">
            <a:spLocks/>
          </p:cNvSpPr>
          <p:nvPr/>
        </p:nvSpPr>
        <p:spPr>
          <a:xfrm>
            <a:off x="609600" y="1435101"/>
            <a:ext cx="4595446" cy="469106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33363" indent="-233363"/>
            <a:r>
              <a:rPr lang="en-US" sz="2400" kern="0">
                <a:solidFill>
                  <a:srgbClr val="000000"/>
                </a:solidFill>
              </a:rPr>
              <a:t>Create service using portal</a:t>
            </a:r>
          </a:p>
          <a:p>
            <a:pPr marL="233363" indent="-233363"/>
            <a:r>
              <a:rPr lang="en-US" sz="2400" kern="0">
                <a:solidFill>
                  <a:srgbClr val="000000"/>
                </a:solidFill>
              </a:rPr>
              <a:t>Export an existing database using pg_dump</a:t>
            </a:r>
          </a:p>
          <a:p>
            <a:pPr marL="233363" indent="-233363"/>
            <a:r>
              <a:rPr lang="en-US" sz="2400" kern="0">
                <a:solidFill>
                  <a:srgbClr val="000000"/>
                </a:solidFill>
              </a:rPr>
              <a:t>Create database and users on PostgreSQL service</a:t>
            </a:r>
          </a:p>
          <a:p>
            <a:pPr marL="233363" indent="-233363"/>
            <a:r>
              <a:rPr lang="en-US" sz="2400" kern="0">
                <a:solidFill>
                  <a:srgbClr val="000000"/>
                </a:solidFill>
              </a:rPr>
              <a:t>Import using psql</a:t>
            </a:r>
          </a:p>
          <a:p>
            <a:pPr marL="457200" indent="-457200"/>
            <a:endParaRPr lang="en-US" sz="2400" kern="0">
              <a:solidFill>
                <a:srgbClr val="000000"/>
              </a:solidFill>
            </a:endParaRPr>
          </a:p>
        </p:txBody>
      </p:sp>
      <p:grpSp>
        <p:nvGrpSpPr>
          <p:cNvPr id="16" name="Group 15" descr="Diagram illustrating a migration to a PostgreSQL managed service. A Postgres Linux container at the top is labeled “profiles data warehouse,” and is connected by a down arrow to the file system in the center. That in turn connects via an arrow to a container also labeled “profiles data warehouse” representing a Postgres managed service below.">
            <a:extLst>
              <a:ext uri="{FF2B5EF4-FFF2-40B4-BE49-F238E27FC236}">
                <a16:creationId xmlns:a16="http://schemas.microsoft.com/office/drawing/2014/main" id="{E114FD0F-70F2-4B68-833C-67168E62A008}"/>
              </a:ext>
            </a:extLst>
          </p:cNvPr>
          <p:cNvGrpSpPr/>
          <p:nvPr/>
        </p:nvGrpSpPr>
        <p:grpSpPr>
          <a:xfrm>
            <a:off x="5781473" y="1295307"/>
            <a:ext cx="4178394" cy="5196079"/>
            <a:chOff x="4257473" y="1295306"/>
            <a:chExt cx="4178394" cy="5196079"/>
          </a:xfrm>
        </p:grpSpPr>
        <p:grpSp>
          <p:nvGrpSpPr>
            <p:cNvPr id="4" name="Group 3">
              <a:extLst>
                <a:ext uri="{FF2B5EF4-FFF2-40B4-BE49-F238E27FC236}">
                  <a16:creationId xmlns:a16="http://schemas.microsoft.com/office/drawing/2014/main" id="{C73AFD23-CFB4-4D31-9FE7-9B4608C713BB}"/>
                </a:ext>
              </a:extLst>
            </p:cNvPr>
            <p:cNvGrpSpPr/>
            <p:nvPr/>
          </p:nvGrpSpPr>
          <p:grpSpPr>
            <a:xfrm>
              <a:off x="4257473" y="5275670"/>
              <a:ext cx="3520201" cy="1215715"/>
              <a:chOff x="4257473" y="5275670"/>
              <a:chExt cx="3520201" cy="1215715"/>
            </a:xfrm>
          </p:grpSpPr>
          <p:sp>
            <p:nvSpPr>
              <p:cNvPr id="9" name="Can 18">
                <a:extLst>
                  <a:ext uri="{FF2B5EF4-FFF2-40B4-BE49-F238E27FC236}">
                    <a16:creationId xmlns:a16="http://schemas.microsoft.com/office/drawing/2014/main" id="{AB3156A8-B213-4A1D-9821-4BB398BEE693}"/>
                  </a:ext>
                </a:extLst>
              </p:cNvPr>
              <p:cNvSpPr/>
              <p:nvPr/>
            </p:nvSpPr>
            <p:spPr>
              <a:xfrm>
                <a:off x="6528651" y="5275670"/>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a:solidFill>
                      <a:prstClr val="white"/>
                    </a:solidFill>
                    <a:latin typeface="Segoe UI Semilight"/>
                    <a:cs typeface="Arial" charset="0"/>
                  </a:rPr>
                  <a:t>Profiles Data Warehouse</a:t>
                </a:r>
              </a:p>
            </p:txBody>
          </p:sp>
          <p:sp>
            <p:nvSpPr>
              <p:cNvPr id="10" name="TextBox 9">
                <a:extLst>
                  <a:ext uri="{FF2B5EF4-FFF2-40B4-BE49-F238E27FC236}">
                    <a16:creationId xmlns:a16="http://schemas.microsoft.com/office/drawing/2014/main" id="{BFA5B2FB-2D39-4344-BB16-DF6CEACFBBED}"/>
                  </a:ext>
                </a:extLst>
              </p:cNvPr>
              <p:cNvSpPr txBox="1"/>
              <p:nvPr/>
            </p:nvSpPr>
            <p:spPr>
              <a:xfrm>
                <a:off x="4257473" y="5483554"/>
                <a:ext cx="2115748" cy="799946"/>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a:solidFill>
                      <a:prstClr val="black"/>
                    </a:solidFill>
                    <a:latin typeface="Segoe UI Semilight"/>
                    <a:cs typeface="Arial" charset="0"/>
                  </a:rPr>
                  <a:t>Postgres Managed Service</a:t>
                </a:r>
              </a:p>
            </p:txBody>
          </p:sp>
        </p:grpSp>
        <p:grpSp>
          <p:nvGrpSpPr>
            <p:cNvPr id="15" name="Group 14">
              <a:extLst>
                <a:ext uri="{FF2B5EF4-FFF2-40B4-BE49-F238E27FC236}">
                  <a16:creationId xmlns:a16="http://schemas.microsoft.com/office/drawing/2014/main" id="{E8E23ECE-7102-4FED-9A42-CBDD237A3B55}"/>
                </a:ext>
              </a:extLst>
            </p:cNvPr>
            <p:cNvGrpSpPr/>
            <p:nvPr/>
          </p:nvGrpSpPr>
          <p:grpSpPr>
            <a:xfrm>
              <a:off x="4257473" y="1295306"/>
              <a:ext cx="4178394" cy="2638302"/>
              <a:chOff x="4257473" y="1295306"/>
              <a:chExt cx="4178394" cy="2638302"/>
            </a:xfrm>
          </p:grpSpPr>
          <p:grpSp>
            <p:nvGrpSpPr>
              <p:cNvPr id="5" name="Group 4">
                <a:extLst>
                  <a:ext uri="{FF2B5EF4-FFF2-40B4-BE49-F238E27FC236}">
                    <a16:creationId xmlns:a16="http://schemas.microsoft.com/office/drawing/2014/main" id="{965C718E-0DCB-4F5B-A809-DE729330154C}"/>
                  </a:ext>
                </a:extLst>
              </p:cNvPr>
              <p:cNvGrpSpPr/>
              <p:nvPr/>
            </p:nvGrpSpPr>
            <p:grpSpPr>
              <a:xfrm>
                <a:off x="4257473" y="1295306"/>
                <a:ext cx="3520201" cy="1215715"/>
                <a:chOff x="4257473" y="1295306"/>
                <a:chExt cx="3520201" cy="1215715"/>
              </a:xfrm>
            </p:grpSpPr>
            <p:sp>
              <p:nvSpPr>
                <p:cNvPr id="7" name="Can 18">
                  <a:extLst>
                    <a:ext uri="{FF2B5EF4-FFF2-40B4-BE49-F238E27FC236}">
                      <a16:creationId xmlns:a16="http://schemas.microsoft.com/office/drawing/2014/main" id="{5CEB6201-799E-4E48-99EE-9B64C16748E5}"/>
                    </a:ext>
                  </a:extLst>
                </p:cNvPr>
                <p:cNvSpPr/>
                <p:nvPr/>
              </p:nvSpPr>
              <p:spPr>
                <a:xfrm>
                  <a:off x="6528651" y="1295306"/>
                  <a:ext cx="1249023" cy="1215715"/>
                </a:xfrm>
                <a:prstGeom prst="can">
                  <a:avLst/>
                </a:prstGeom>
                <a:solidFill>
                  <a:srgbClr val="44546A"/>
                </a:solidFill>
                <a:ln w="10795" cap="flat" cmpd="sng" algn="ctr">
                  <a:solidFill>
                    <a:srgbClr val="737373"/>
                  </a:solidFill>
                  <a:prstDash val="solid"/>
                </a:ln>
                <a:effectLst/>
              </p:spPr>
              <p:txBody>
                <a:bodyPr rtlCol="0" anchor="ctr"/>
                <a:lstStyle/>
                <a:p>
                  <a:pPr algn="ctr" defTabSz="932742">
                    <a:defRPr/>
                  </a:pPr>
                  <a:r>
                    <a:rPr lang="en-US" sz="1200" kern="0">
                      <a:solidFill>
                        <a:prstClr val="white"/>
                      </a:solidFill>
                      <a:latin typeface="Segoe UI Semilight"/>
                      <a:cs typeface="Arial" charset="0"/>
                    </a:rPr>
                    <a:t>Profiles Data Warehouse</a:t>
                  </a:r>
                </a:p>
              </p:txBody>
            </p:sp>
            <p:sp>
              <p:nvSpPr>
                <p:cNvPr id="8" name="TextBox 7">
                  <a:extLst>
                    <a:ext uri="{FF2B5EF4-FFF2-40B4-BE49-F238E27FC236}">
                      <a16:creationId xmlns:a16="http://schemas.microsoft.com/office/drawing/2014/main" id="{A8180E61-05BD-47D4-907E-AD2E22891B2A}"/>
                    </a:ext>
                  </a:extLst>
                </p:cNvPr>
                <p:cNvSpPr txBox="1"/>
                <p:nvPr/>
              </p:nvSpPr>
              <p:spPr>
                <a:xfrm>
                  <a:off x="4257473" y="1627839"/>
                  <a:ext cx="2113764" cy="550647"/>
                </a:xfrm>
                <a:prstGeom prst="rect">
                  <a:avLst/>
                </a:prstGeom>
                <a:noFill/>
              </p:spPr>
              <p:txBody>
                <a:bodyPr wrap="none" lIns="186521" tIns="149217" rIns="186521" bIns="149217" rtlCol="0" anchor="ctr">
                  <a:spAutoFit/>
                </a:bodyPr>
                <a:lstStyle/>
                <a:p>
                  <a:pPr defTabSz="932742">
                    <a:lnSpc>
                      <a:spcPct val="90000"/>
                    </a:lnSpc>
                    <a:spcAft>
                      <a:spcPts val="612"/>
                    </a:spcAft>
                    <a:defRPr/>
                  </a:pPr>
                  <a:r>
                    <a:rPr lang="en-US">
                      <a:solidFill>
                        <a:prstClr val="black"/>
                      </a:solidFill>
                      <a:latin typeface="Segoe UI Semilight"/>
                      <a:cs typeface="Arial" charset="0"/>
                    </a:rPr>
                    <a:t>Postgres on Linux</a:t>
                  </a:r>
                </a:p>
              </p:txBody>
            </p:sp>
          </p:grpSp>
          <p:grpSp>
            <p:nvGrpSpPr>
              <p:cNvPr id="3" name="Group 2">
                <a:extLst>
                  <a:ext uri="{FF2B5EF4-FFF2-40B4-BE49-F238E27FC236}">
                    <a16:creationId xmlns:a16="http://schemas.microsoft.com/office/drawing/2014/main" id="{AEF1C375-07D2-4CFE-BAC1-75A0F3FFB4FF}"/>
                  </a:ext>
                </a:extLst>
              </p:cNvPr>
              <p:cNvGrpSpPr/>
              <p:nvPr/>
            </p:nvGrpSpPr>
            <p:grpSpPr>
              <a:xfrm>
                <a:off x="4257473" y="3122863"/>
                <a:ext cx="4178394" cy="810745"/>
                <a:chOff x="4257473" y="3122863"/>
                <a:chExt cx="4178394" cy="810745"/>
              </a:xfrm>
            </p:grpSpPr>
            <p:sp>
              <p:nvSpPr>
                <p:cNvPr id="13" name="Rectangle 12">
                  <a:extLst>
                    <a:ext uri="{FF2B5EF4-FFF2-40B4-BE49-F238E27FC236}">
                      <a16:creationId xmlns:a16="http://schemas.microsoft.com/office/drawing/2014/main" id="{9A577458-7E99-4941-92D2-2BCE351E6546}"/>
                    </a:ext>
                  </a:extLst>
                </p:cNvPr>
                <p:cNvSpPr/>
                <p:nvPr/>
              </p:nvSpPr>
              <p:spPr bwMode="auto">
                <a:xfrm>
                  <a:off x="6528651" y="3278265"/>
                  <a:ext cx="1907216" cy="655343"/>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00" kern="0">
                      <a:solidFill>
                        <a:prstClr val="white"/>
                      </a:solidFill>
                      <a:latin typeface="Segoe UI Semilight"/>
                      <a:ea typeface="Segoe UI" pitchFamily="34" charset="0"/>
                      <a:cs typeface="Segoe UI" pitchFamily="34" charset="0"/>
                    </a:rPr>
                    <a:t>File System</a:t>
                  </a:r>
                </a:p>
              </p:txBody>
            </p:sp>
            <p:sp>
              <p:nvSpPr>
                <p:cNvPr id="14" name="TextBox 13">
                  <a:extLst>
                    <a:ext uri="{FF2B5EF4-FFF2-40B4-BE49-F238E27FC236}">
                      <a16:creationId xmlns:a16="http://schemas.microsoft.com/office/drawing/2014/main" id="{964263A1-6398-47D0-AF11-885CBC8BEDC8}"/>
                    </a:ext>
                  </a:extLst>
                </p:cNvPr>
                <p:cNvSpPr txBox="1"/>
                <p:nvPr/>
              </p:nvSpPr>
              <p:spPr>
                <a:xfrm>
                  <a:off x="4257473" y="3122863"/>
                  <a:ext cx="2115749" cy="744547"/>
                </a:xfrm>
                <a:prstGeom prst="rect">
                  <a:avLst/>
                </a:prstGeom>
                <a:noFill/>
              </p:spPr>
              <p:txBody>
                <a:bodyPr wrap="square" lIns="186521" tIns="149217" rIns="186521" bIns="149217" rtlCol="0" anchor="ctr">
                  <a:spAutoFit/>
                </a:bodyPr>
                <a:lstStyle/>
                <a:p>
                  <a:pPr defTabSz="932742">
                    <a:lnSpc>
                      <a:spcPct val="90000"/>
                    </a:lnSpc>
                    <a:spcAft>
                      <a:spcPts val="612"/>
                    </a:spcAft>
                    <a:defRPr/>
                  </a:pPr>
                  <a:r>
                    <a:rPr lang="en-US" sz="1600">
                      <a:solidFill>
                        <a:prstClr val="black"/>
                      </a:solidFill>
                      <a:latin typeface="Segoe UI Semilight"/>
                      <a:cs typeface="Arial" charset="0"/>
                    </a:rPr>
                    <a:t>2.5G Dump File (for one database)</a:t>
                  </a:r>
                </a:p>
              </p:txBody>
            </p:sp>
          </p:grpSp>
        </p:grpSp>
      </p:grpSp>
    </p:spTree>
    <p:extLst>
      <p:ext uri="{BB962C8B-B14F-4D97-AF65-F5344CB8AC3E}">
        <p14:creationId xmlns:p14="http://schemas.microsoft.com/office/powerpoint/2010/main" val="4826113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7E9F-9DB5-4F8D-9C18-B6E4BD950487}"/>
              </a:ext>
            </a:extLst>
          </p:cNvPr>
          <p:cNvSpPr>
            <a:spLocks noGrp="1"/>
          </p:cNvSpPr>
          <p:nvPr>
            <p:ph type="title"/>
          </p:nvPr>
        </p:nvSpPr>
        <p:spPr/>
        <p:txBody>
          <a:bodyPr/>
          <a:lstStyle/>
          <a:p>
            <a:r>
              <a:rPr lang="en-US"/>
              <a:t>Lab: Storing Event Data in Azure SQL Databases</a:t>
            </a:r>
          </a:p>
        </p:txBody>
      </p:sp>
      <p:sp>
        <p:nvSpPr>
          <p:cNvPr id="3" name="Text Placeholder 2">
            <a:extLst>
              <a:ext uri="{FF2B5EF4-FFF2-40B4-BE49-F238E27FC236}">
                <a16:creationId xmlns:a16="http://schemas.microsoft.com/office/drawing/2014/main" id="{D7021DBB-D927-4F9F-9DBB-3B50F80156AA}"/>
              </a:ext>
            </a:extLst>
          </p:cNvPr>
          <p:cNvSpPr>
            <a:spLocks noGrp="1"/>
          </p:cNvSpPr>
          <p:nvPr>
            <p:ph type="body" sz="quarter" idx="13"/>
          </p:nvPr>
        </p:nvSpPr>
        <p:spPr/>
        <p:txBody>
          <a:bodyPr>
            <a:spAutoFit/>
          </a:bodyPr>
          <a:lstStyle/>
          <a:p>
            <a:r>
              <a:rPr lang="en-US"/>
              <a:t>Exercise 1: Creating an Azure SQL Databases Instance
Exercise 2: Using Entity Framework with Local SQL Server
Exercise 3: Using Entity Framework with Azure SQL Databases</a:t>
            </a:r>
          </a:p>
        </p:txBody>
      </p:sp>
    </p:spTree>
    <p:extLst>
      <p:ext uri="{BB962C8B-B14F-4D97-AF65-F5344CB8AC3E}">
        <p14:creationId xmlns:p14="http://schemas.microsoft.com/office/powerpoint/2010/main" val="2573935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98C2E1E2-A1C1-4C5D-9657-1EC30EEC5D09}"/>
              </a:ext>
            </a:extLst>
          </p:cNvPr>
          <p:cNvSpPr>
            <a:spLocks noGrp="1"/>
          </p:cNvSpPr>
          <p:nvPr>
            <p:ph type="title"/>
          </p:nvPr>
        </p:nvSpPr>
        <p:spPr/>
        <p:txBody>
          <a:bodyPr/>
          <a:lstStyle/>
          <a:p>
            <a:r>
              <a:rPr lang="en-US" sz="1400">
                <a:latin typeface="+mj-lt"/>
              </a:rPr>
              <a:t>Getting Started Labs</a:t>
            </a:r>
            <a:br>
              <a:rPr lang="en-US" sz="1400">
                <a:latin typeface="+mj-lt"/>
              </a:rPr>
            </a:br>
            <a:r>
              <a:rPr lang="en-US" sz="1400">
                <a:latin typeface="+mj-lt"/>
              </a:rPr>
              <a:t>https://docs.microsoft.com/en-us/azure/#get-started </a:t>
            </a:r>
          </a:p>
        </p:txBody>
      </p:sp>
      <p:sp>
        <p:nvSpPr>
          <p:cNvPr id="15" name="Content Placeholder 5">
            <a:extLst>
              <a:ext uri="{FF2B5EF4-FFF2-40B4-BE49-F238E27FC236}">
                <a16:creationId xmlns:a16="http://schemas.microsoft.com/office/drawing/2014/main" id="{BAF2B5C1-AB13-43BB-AD5F-B834708CBDAB}"/>
              </a:ext>
            </a:extLst>
          </p:cNvPr>
          <p:cNvSpPr txBox="1">
            <a:spLocks/>
          </p:cNvSpPr>
          <p:nvPr/>
        </p:nvSpPr>
        <p:spPr bwMode="auto">
          <a:xfrm>
            <a:off x="210551" y="1472562"/>
            <a:ext cx="3781685" cy="47937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1800" b="1" kern="0">
                <a:latin typeface="+mj-lt"/>
              </a:rPr>
              <a:t>Deploy infrastructure</a:t>
            </a:r>
          </a:p>
          <a:p>
            <a:r>
              <a:rPr lang="en-US" sz="1800" b="1" kern="0">
                <a:latin typeface="+mj-lt"/>
                <a:hlinkClick r:id="rId3"/>
              </a:rPr>
              <a:t>Linux virtual machines</a:t>
            </a:r>
            <a:endParaRPr lang="en-US" sz="1800" b="1" kern="0">
              <a:latin typeface="+mj-lt"/>
            </a:endParaRPr>
          </a:p>
          <a:p>
            <a:r>
              <a:rPr lang="en-US" sz="1800" b="1" kern="0">
                <a:latin typeface="+mj-lt"/>
                <a:hlinkClick r:id="rId4"/>
              </a:rPr>
              <a:t>Windows virtual machines</a:t>
            </a:r>
            <a:endParaRPr lang="en-US" sz="1800" b="1" kern="0">
              <a:latin typeface="+mj-lt"/>
            </a:endParaRPr>
          </a:p>
          <a:p>
            <a:pPr marL="0" indent="0">
              <a:buFont typeface="Arial" pitchFamily="34" charset="0"/>
              <a:buNone/>
            </a:pPr>
            <a:endParaRPr lang="en-US" sz="1800" b="1" kern="0">
              <a:latin typeface="+mj-lt"/>
            </a:endParaRPr>
          </a:p>
          <a:p>
            <a:pPr marL="0" indent="0">
              <a:buFont typeface="Arial" pitchFamily="34" charset="0"/>
              <a:buNone/>
            </a:pPr>
            <a:r>
              <a:rPr lang="en-US" sz="1800" b="1" kern="0">
                <a:latin typeface="+mj-lt"/>
              </a:rPr>
              <a:t>Secure and manage resources</a:t>
            </a:r>
          </a:p>
          <a:p>
            <a:r>
              <a:rPr lang="en-US" sz="1600" kern="0">
                <a:latin typeface="+mj-lt"/>
                <a:hlinkClick r:id="rId5"/>
              </a:rPr>
              <a:t>Azure Security Center</a:t>
            </a:r>
            <a:endParaRPr lang="en-US" sz="1600" kern="0">
              <a:latin typeface="+mj-lt"/>
            </a:endParaRPr>
          </a:p>
          <a:p>
            <a:r>
              <a:rPr lang="en-US" sz="1600" kern="0">
                <a:latin typeface="+mj-lt"/>
                <a:hlinkClick r:id="rId6"/>
              </a:rPr>
              <a:t>Azure Monitor</a:t>
            </a:r>
            <a:endParaRPr lang="en-US" sz="1600" kern="0">
              <a:latin typeface="+mj-lt"/>
            </a:endParaRPr>
          </a:p>
          <a:p>
            <a:r>
              <a:rPr lang="en-US" sz="1600" kern="0">
                <a:latin typeface="+mj-lt"/>
                <a:hlinkClick r:id="rId7"/>
              </a:rPr>
              <a:t>Azure Application Insights</a:t>
            </a:r>
            <a:endParaRPr lang="en-US" sz="1600" kern="0">
              <a:latin typeface="+mj-lt"/>
            </a:endParaRPr>
          </a:p>
          <a:p>
            <a:r>
              <a:rPr lang="en-US" sz="1600" kern="0">
                <a:latin typeface="+mj-lt"/>
                <a:hlinkClick r:id="rId8"/>
              </a:rPr>
              <a:t>Azure Cost Management</a:t>
            </a:r>
            <a:endParaRPr lang="en-US" sz="1600" kern="0">
              <a:latin typeface="+mj-lt"/>
            </a:endParaRPr>
          </a:p>
          <a:p>
            <a:r>
              <a:rPr lang="en-US" sz="1600" kern="0">
                <a:latin typeface="+mj-lt"/>
                <a:hlinkClick r:id="rId9"/>
              </a:rPr>
              <a:t>Azure Backup</a:t>
            </a:r>
            <a:endParaRPr lang="en-US" sz="1600" kern="0">
              <a:latin typeface="+mj-lt"/>
            </a:endParaRPr>
          </a:p>
          <a:p>
            <a:r>
              <a:rPr lang="en-US" sz="1600" kern="0">
                <a:latin typeface="+mj-lt"/>
                <a:hlinkClick r:id="rId10"/>
              </a:rPr>
              <a:t>Azure Site Recovery</a:t>
            </a:r>
            <a:endParaRPr lang="en-US" sz="1600" kern="0">
              <a:latin typeface="+mj-lt"/>
            </a:endParaRPr>
          </a:p>
          <a:p>
            <a:r>
              <a:rPr lang="en-US" sz="1600" kern="0">
                <a:latin typeface="+mj-lt"/>
                <a:hlinkClick r:id="rId11"/>
              </a:rPr>
              <a:t>Azure Migrate</a:t>
            </a:r>
            <a:endParaRPr lang="en-US" sz="1600" kern="0">
              <a:latin typeface="+mj-lt"/>
            </a:endParaRPr>
          </a:p>
          <a:p>
            <a:r>
              <a:rPr lang="en-US" sz="1600" kern="0">
                <a:latin typeface="+mj-lt"/>
                <a:hlinkClick r:id="rId12"/>
              </a:rPr>
              <a:t>Azure Policy</a:t>
            </a:r>
            <a:endParaRPr lang="en-US" sz="1600" kern="0">
              <a:latin typeface="+mj-lt"/>
            </a:endParaRPr>
          </a:p>
        </p:txBody>
      </p:sp>
      <p:sp>
        <p:nvSpPr>
          <p:cNvPr id="16" name="Text Placeholder 7">
            <a:extLst>
              <a:ext uri="{FF2B5EF4-FFF2-40B4-BE49-F238E27FC236}">
                <a16:creationId xmlns:a16="http://schemas.microsoft.com/office/drawing/2014/main" id="{CA20A895-274D-40F4-B62A-3C69F9F508EA}"/>
              </a:ext>
            </a:extLst>
          </p:cNvPr>
          <p:cNvSpPr txBox="1">
            <a:spLocks/>
          </p:cNvSpPr>
          <p:nvPr/>
        </p:nvSpPr>
        <p:spPr>
          <a:xfrm>
            <a:off x="348251" y="6307138"/>
            <a:ext cx="11433116" cy="41090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latin typeface="+mj-lt"/>
                <a:hlinkClick r:id="rId13"/>
              </a:rPr>
              <a:t>https://docs.microsoft.com/en-us/azure/#get-started</a:t>
            </a:r>
            <a:r>
              <a:rPr lang="en-US" kern="0">
                <a:latin typeface="+mj-lt"/>
              </a:rPr>
              <a:t> </a:t>
            </a:r>
          </a:p>
        </p:txBody>
      </p:sp>
      <p:graphicFrame>
        <p:nvGraphicFramePr>
          <p:cNvPr id="17" name="Content Placeholder 8">
            <a:extLst>
              <a:ext uri="{FF2B5EF4-FFF2-40B4-BE49-F238E27FC236}">
                <a16:creationId xmlns:a16="http://schemas.microsoft.com/office/drawing/2014/main" id="{47D158DD-8A97-4528-B196-16022C1D973B}"/>
              </a:ext>
            </a:extLst>
          </p:cNvPr>
          <p:cNvGraphicFramePr>
            <a:graphicFrameLocks/>
          </p:cNvGraphicFramePr>
          <p:nvPr>
            <p:extLst>
              <p:ext uri="{D42A27DB-BD31-4B8C-83A1-F6EECF244321}">
                <p14:modId xmlns:p14="http://schemas.microsoft.com/office/powerpoint/2010/main" val="4034319791"/>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a:solidFill>
                            <a:srgbClr val="333333"/>
                          </a:solidFill>
                          <a:effectLst/>
                          <a:hlinkClick r:id="rId14"/>
                        </a:rPr>
                        <a:t>.NET</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5"/>
                        </a:rPr>
                        <a:t>Python</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6"/>
                        </a:rPr>
                        <a:t>Java</a:t>
                      </a:r>
                      <a:r>
                        <a:rPr lang="en-US">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a:solidFill>
                            <a:srgbClr val="333333"/>
                          </a:solidFill>
                          <a:effectLst/>
                          <a:hlinkClick r:id="rId17"/>
                        </a:rPr>
                        <a:t>PHP</a:t>
                      </a:r>
                      <a:r>
                        <a:rPr lang="en-US">
                          <a:effectLst/>
                        </a:rPr>
                        <a:t> </a:t>
                      </a:r>
                    </a:p>
                    <a:p>
                      <a:pPr marL="285750" indent="-285750" fontAlgn="t">
                        <a:buFont typeface="Arial" panose="020B0604020202020204" pitchFamily="34" charset="0"/>
                        <a:buChar char="•"/>
                      </a:pPr>
                      <a:r>
                        <a:rPr lang="en-US" u="none" strike="noStrike">
                          <a:solidFill>
                            <a:srgbClr val="333333"/>
                          </a:solidFill>
                          <a:effectLst/>
                          <a:hlinkClick r:id="rId18"/>
                        </a:rPr>
                        <a:t>Node.js</a:t>
                      </a:r>
                      <a:r>
                        <a:rPr lang="en-US">
                          <a:effectLst/>
                        </a:rPr>
                        <a:t> </a:t>
                      </a:r>
                    </a:p>
                    <a:p>
                      <a:pPr marL="285750" indent="-285750" fontAlgn="t">
                        <a:buFont typeface="Arial" panose="020B0604020202020204" pitchFamily="34" charset="0"/>
                        <a:buChar char="•"/>
                      </a:pPr>
                      <a:r>
                        <a:rPr lang="en-US" u="none" strike="noStrike">
                          <a:solidFill>
                            <a:srgbClr val="0050C5"/>
                          </a:solidFill>
                          <a:effectLst/>
                          <a:hlinkClick r:id="rId19"/>
                        </a:rPr>
                        <a:t>Go</a:t>
                      </a:r>
                      <a:endParaRPr lang="en-US">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8" name="Rectangle 1">
            <a:extLst>
              <a:ext uri="{FF2B5EF4-FFF2-40B4-BE49-F238E27FC236}">
                <a16:creationId xmlns:a16="http://schemas.microsoft.com/office/drawing/2014/main" id="{5592DA2E-FD08-4D4B-AD80-3B47C4D44A59}"/>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a:ln>
                  <a:noFill/>
                </a:ln>
                <a:solidFill>
                  <a:srgbClr val="000000"/>
                </a:solidFill>
                <a:effectLst/>
                <a:latin typeface="+mj-lt"/>
              </a:rPr>
              <a:t>Develop apps</a:t>
            </a:r>
            <a:r>
              <a:rPr kumimoji="0" lang="en-US" altLang="en-US"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r>
              <a:rPr kumimoji="0" lang="en-US" altLang="en-US" sz="1900" b="0"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r>
              <a:rPr kumimoji="0" lang="en-US" altLang="en-US" sz="1900" b="0" i="0" u="none" strike="noStrike" cap="none" normalizeH="0" baseline="0">
                <a:ln>
                  <a:noFill/>
                </a:ln>
                <a:solidFill>
                  <a:srgbClr val="333333"/>
                </a:solidFill>
                <a:effectLst/>
                <a:latin typeface="+mj-lt"/>
              </a:rPr>
              <a:t> </a:t>
            </a:r>
            <a:r>
              <a:rPr kumimoji="0" lang="en-US" altLang="en-US" sz="1200" b="0" i="0" u="none" strike="noStrike" cap="none" normalizeH="0" baseline="0">
                <a:ln>
                  <a:noFill/>
                </a:ln>
                <a:solidFill>
                  <a:srgbClr val="333333"/>
                </a:solidFill>
                <a:effectLst/>
                <a:latin typeface="+mj-lt"/>
              </a:rPr>
              <a:t>      </a:t>
            </a:r>
            <a:endParaRPr kumimoji="0" lang="en-US" altLang="en-US" sz="1200" b="0" i="0" u="none" strike="noStrike" cap="none" normalizeH="0" baseline="0">
              <a:ln>
                <a:noFill/>
              </a:ln>
              <a:solidFill>
                <a:srgbClr val="0050C5"/>
              </a:solidFill>
              <a:effectLst/>
              <a:latin typeface="+mj-lt"/>
            </a:endParaRPr>
          </a:p>
        </p:txBody>
      </p:sp>
      <p:sp>
        <p:nvSpPr>
          <p:cNvPr id="19" name="Rectangle 18">
            <a:extLst>
              <a:ext uri="{FF2B5EF4-FFF2-40B4-BE49-F238E27FC236}">
                <a16:creationId xmlns:a16="http://schemas.microsoft.com/office/drawing/2014/main" id="{A98401ED-1ECD-4AB8-BB91-BECD52590575}"/>
              </a:ext>
            </a:extLst>
          </p:cNvPr>
          <p:cNvSpPr/>
          <p:nvPr/>
        </p:nvSpPr>
        <p:spPr>
          <a:xfrm>
            <a:off x="3807138" y="3258516"/>
            <a:ext cx="3703529" cy="1754326"/>
          </a:xfrm>
          <a:prstGeom prst="rect">
            <a:avLst/>
          </a:prstGeom>
        </p:spPr>
        <p:txBody>
          <a:bodyPr wrap="square">
            <a:spAutoFit/>
          </a:bodyPr>
          <a:lstStyle/>
          <a:p>
            <a:r>
              <a:rPr lang="en-US">
                <a:solidFill>
                  <a:srgbClr val="000000"/>
                </a:solidFill>
                <a:latin typeface="+mj-lt"/>
              </a:rPr>
              <a:t>App Models</a:t>
            </a:r>
          </a:p>
          <a:p>
            <a:pPr>
              <a:buFont typeface="Arial" panose="020B0604020202020204" pitchFamily="34" charset="0"/>
              <a:buChar char="•"/>
            </a:pPr>
            <a:r>
              <a:rPr lang="en-US" b="0">
                <a:solidFill>
                  <a:srgbClr val="333333"/>
                </a:solidFill>
                <a:latin typeface="+mj-lt"/>
                <a:hlinkClick r:id="rId20"/>
              </a:rPr>
              <a:t>Web Apps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1"/>
              </a:rPr>
              <a:t>Serverless Functions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2"/>
              </a:rPr>
              <a:t>Containers</a:t>
            </a:r>
            <a:endParaRPr lang="en-US" b="0">
              <a:solidFill>
                <a:srgbClr val="000000"/>
              </a:solidFill>
              <a:latin typeface="+mj-lt"/>
            </a:endParaRPr>
          </a:p>
          <a:p>
            <a:pPr>
              <a:buFont typeface="Arial" panose="020B0604020202020204" pitchFamily="34" charset="0"/>
              <a:buChar char="•"/>
            </a:pPr>
            <a:r>
              <a:rPr lang="en-US" b="0">
                <a:solidFill>
                  <a:srgbClr val="333333"/>
                </a:solidFill>
                <a:latin typeface="+mj-lt"/>
                <a:hlinkClick r:id="rId23"/>
              </a:rPr>
              <a:t>Microservices with Service Fabric</a:t>
            </a:r>
            <a:endParaRPr lang="en-US" b="0">
              <a:solidFill>
                <a:srgbClr val="000000"/>
              </a:solidFill>
              <a:latin typeface="+mj-lt"/>
            </a:endParaRPr>
          </a:p>
        </p:txBody>
      </p:sp>
      <p:sp>
        <p:nvSpPr>
          <p:cNvPr id="20" name="Rectangle 19">
            <a:extLst>
              <a:ext uri="{FF2B5EF4-FFF2-40B4-BE49-F238E27FC236}">
                <a16:creationId xmlns:a16="http://schemas.microsoft.com/office/drawing/2014/main" id="{6537EEF1-DFB4-43E0-A906-5FB211965AD9}"/>
              </a:ext>
            </a:extLst>
          </p:cNvPr>
          <p:cNvSpPr/>
          <p:nvPr/>
        </p:nvSpPr>
        <p:spPr>
          <a:xfrm>
            <a:off x="7522327" y="1472562"/>
            <a:ext cx="4354882" cy="4401205"/>
          </a:xfrm>
          <a:prstGeom prst="rect">
            <a:avLst/>
          </a:prstGeom>
        </p:spPr>
        <p:txBody>
          <a:bodyPr wrap="square">
            <a:spAutoFit/>
          </a:bodyPr>
          <a:lstStyle/>
          <a:p>
            <a:r>
              <a:rPr lang="en-US" u="sng">
                <a:solidFill>
                  <a:srgbClr val="000000"/>
                </a:solidFill>
                <a:latin typeface="+mj-lt"/>
              </a:rPr>
              <a:t>Manage data and AI</a:t>
            </a:r>
          </a:p>
          <a:p>
            <a:r>
              <a:rPr lang="en-US">
                <a:solidFill>
                  <a:srgbClr val="000000"/>
                </a:solidFill>
                <a:latin typeface="+mj-lt"/>
              </a:rPr>
              <a:t>Relational Databases</a:t>
            </a:r>
          </a:p>
          <a:p>
            <a:pPr>
              <a:buFont typeface="Arial" panose="020B0604020202020204" pitchFamily="34" charset="0"/>
              <a:buChar char="•"/>
            </a:pPr>
            <a:r>
              <a:rPr lang="en-US" sz="1600" b="0">
                <a:solidFill>
                  <a:srgbClr val="333333"/>
                </a:solidFill>
                <a:latin typeface="+mj-lt"/>
                <a:hlinkClick r:id="rId24"/>
              </a:rPr>
              <a:t>SQL database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5"/>
              </a:rPr>
              <a:t>SQL Data Warehouse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6"/>
              </a:rPr>
              <a:t>PostgreSQL database as a service</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27"/>
              </a:rPr>
              <a:t>MySQL database as a service</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NoSQL</a:t>
            </a:r>
          </a:p>
          <a:p>
            <a:pPr>
              <a:buFont typeface="Arial" panose="020B0604020202020204" pitchFamily="34" charset="0"/>
              <a:buChar char="•"/>
            </a:pPr>
            <a:r>
              <a:rPr lang="en-US" sz="1600" b="0">
                <a:solidFill>
                  <a:srgbClr val="333333"/>
                </a:solidFill>
                <a:latin typeface="+mj-lt"/>
                <a:hlinkClick r:id="rId28"/>
              </a:rPr>
              <a:t>Azure Cosmos DB</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Storage</a:t>
            </a:r>
          </a:p>
          <a:p>
            <a:pPr>
              <a:buFont typeface="Arial" panose="020B0604020202020204" pitchFamily="34" charset="0"/>
              <a:buChar char="•"/>
            </a:pPr>
            <a:r>
              <a:rPr lang="en-US" sz="1600" b="0">
                <a:solidFill>
                  <a:srgbClr val="333333"/>
                </a:solidFill>
                <a:latin typeface="+mj-lt"/>
                <a:hlinkClick r:id="rId29"/>
              </a:rPr>
              <a:t>Blob Storage</a:t>
            </a:r>
            <a:endParaRPr lang="en-US" sz="1600" b="0">
              <a:solidFill>
                <a:srgbClr val="000000"/>
              </a:solidFill>
              <a:latin typeface="+mj-lt"/>
            </a:endParaRPr>
          </a:p>
          <a:p>
            <a:endParaRPr lang="en-US" b="0">
              <a:solidFill>
                <a:srgbClr val="000000"/>
              </a:solidFill>
              <a:latin typeface="+mj-lt"/>
            </a:endParaRPr>
          </a:p>
          <a:p>
            <a:r>
              <a:rPr lang="en-US">
                <a:solidFill>
                  <a:srgbClr val="000000"/>
                </a:solidFill>
                <a:latin typeface="+mj-lt"/>
              </a:rPr>
              <a:t>AI and Cognitive Services</a:t>
            </a:r>
          </a:p>
          <a:p>
            <a:pPr>
              <a:buFont typeface="Arial" panose="020B0604020202020204" pitchFamily="34" charset="0"/>
              <a:buChar char="•"/>
            </a:pPr>
            <a:r>
              <a:rPr lang="en-US" sz="1600" b="0">
                <a:solidFill>
                  <a:srgbClr val="333333"/>
                </a:solidFill>
                <a:latin typeface="+mj-lt"/>
                <a:hlinkClick r:id="rId30"/>
              </a:rPr>
              <a:t>Machine Learning </a:t>
            </a:r>
            <a:endParaRPr lang="en-US" sz="1600" b="0">
              <a:solidFill>
                <a:srgbClr val="000000"/>
              </a:solidFill>
              <a:latin typeface="+mj-lt"/>
            </a:endParaRPr>
          </a:p>
          <a:p>
            <a:pPr>
              <a:buFont typeface="Arial" panose="020B0604020202020204" pitchFamily="34" charset="0"/>
              <a:buChar char="•"/>
            </a:pPr>
            <a:r>
              <a:rPr lang="en-US" sz="1600" b="0">
                <a:solidFill>
                  <a:srgbClr val="333333"/>
                </a:solidFill>
                <a:latin typeface="+mj-lt"/>
                <a:hlinkClick r:id="rId31"/>
              </a:rPr>
              <a:t>Cognitive Services</a:t>
            </a:r>
            <a:endParaRPr lang="en-US" sz="1600" b="0">
              <a:solidFill>
                <a:srgbClr val="000000"/>
              </a:solidFill>
              <a:latin typeface="+mj-lt"/>
            </a:endParaRPr>
          </a:p>
        </p:txBody>
      </p:sp>
    </p:spTree>
    <p:extLst>
      <p:ext uri="{BB962C8B-B14F-4D97-AF65-F5344CB8AC3E}">
        <p14:creationId xmlns:p14="http://schemas.microsoft.com/office/powerpoint/2010/main" val="8860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2EBE-2B3D-44FA-9DF9-C551B7B8B225}"/>
              </a:ext>
            </a:extLst>
          </p:cNvPr>
          <p:cNvSpPr>
            <a:spLocks noGrp="1"/>
          </p:cNvSpPr>
          <p:nvPr>
            <p:ph type="title"/>
          </p:nvPr>
        </p:nvSpPr>
        <p:spPr/>
        <p:txBody>
          <a:bodyPr/>
          <a:lstStyle/>
          <a:p>
            <a:r>
              <a:rPr lang="en-US"/>
              <a:t>Management Layer</a:t>
            </a:r>
          </a:p>
        </p:txBody>
      </p:sp>
      <p:pic>
        <p:nvPicPr>
          <p:cNvPr id="4" name="Content Placeholder 3" descr="Diagram of Resource Manager depicts the cloud on the left and a building situated above on-premises resources stacked up on the right. To the right of the diagram, a connector links the resource collection to a small box containing Active Directory Federation Services and Azure Active Directory. Above the diagram, a consistent management layer depicts a Microsoft Azure icon on the left, command-line icon in the middle, and the Visual Studio logo on the right, all connected with plus signs. Beneath the diagram are several icons titled Provider Rest Points and including a globe, a computer, a database, and an ellipsis.">
            <a:extLst>
              <a:ext uri="{FF2B5EF4-FFF2-40B4-BE49-F238E27FC236}">
                <a16:creationId xmlns:a16="http://schemas.microsoft.com/office/drawing/2014/main" id="{4948AD6F-70FB-46A5-AF84-271D13F20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79456"/>
            <a:ext cx="8118475" cy="4430877"/>
          </a:xfrm>
          <a:prstGeom prst="rect">
            <a:avLst/>
          </a:prstGeom>
        </p:spPr>
      </p:pic>
    </p:spTree>
    <p:extLst>
      <p:ext uri="{BB962C8B-B14F-4D97-AF65-F5344CB8AC3E}">
        <p14:creationId xmlns:p14="http://schemas.microsoft.com/office/powerpoint/2010/main" val="14900929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EB7B7-7B81-4923-B004-C7C9EC4C6D86}"/>
              </a:ext>
            </a:extLst>
          </p:cNvPr>
          <p:cNvSpPr>
            <a:spLocks noGrp="1"/>
          </p:cNvSpPr>
          <p:nvPr>
            <p:ph type="body" sz="quarter" idx="13"/>
          </p:nvPr>
        </p:nvSpPr>
        <p:spPr/>
        <p:txBody>
          <a:bodyPr/>
          <a:lstStyle/>
          <a:p>
            <a:pPr marL="0" indent="0" algn="ctr">
              <a:buNone/>
            </a:pPr>
            <a:endParaRPr lang="en-GB" sz="8000"/>
          </a:p>
          <a:p>
            <a:pPr marL="0" indent="0" algn="ctr">
              <a:buNone/>
            </a:pPr>
            <a:r>
              <a:rPr lang="en-GB" sz="11500"/>
              <a:t>END OF DAY 		ONE </a:t>
            </a:r>
            <a:r>
              <a:rPr lang="en-GB" sz="11500">
                <a:sym typeface="Wingdings" panose="05000000000000000000" pitchFamily="2" charset="2"/>
              </a:rPr>
              <a:t></a:t>
            </a:r>
            <a:endParaRPr lang="en-GB" sz="11500"/>
          </a:p>
        </p:txBody>
      </p:sp>
    </p:spTree>
    <p:extLst>
      <p:ext uri="{BB962C8B-B14F-4D97-AF65-F5344CB8AC3E}">
        <p14:creationId xmlns:p14="http://schemas.microsoft.com/office/powerpoint/2010/main" val="23086283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a:extLst>
              <a:ext uri="{FF2B5EF4-FFF2-40B4-BE49-F238E27FC236}">
                <a16:creationId xmlns:a16="http://schemas.microsoft.com/office/drawing/2014/main" id="{FC20987F-8CBE-4B8E-8861-B2DF4D8DE908}"/>
              </a:ext>
            </a:extLst>
          </p:cNvPr>
          <p:cNvSpPr>
            <a:spLocks noGrp="1"/>
          </p:cNvSpPr>
          <p:nvPr>
            <p:ph type="title"/>
          </p:nvPr>
        </p:nvSpPr>
        <p:spPr/>
        <p:txBody>
          <a:bodyPr/>
          <a:lstStyle/>
          <a:p>
            <a:r>
              <a:rPr lang="en-US"/>
              <a:t>Services Overview</a:t>
            </a:r>
          </a:p>
        </p:txBody>
      </p:sp>
      <p:sp>
        <p:nvSpPr>
          <p:cNvPr id="111" name="Content Placeholder 2">
            <a:extLst>
              <a:ext uri="{FF2B5EF4-FFF2-40B4-BE49-F238E27FC236}">
                <a16:creationId xmlns:a16="http://schemas.microsoft.com/office/drawing/2014/main" id="{2AD26DFF-044A-4D15-8208-EBF5CC75AE02}"/>
              </a:ext>
            </a:extLst>
          </p:cNvPr>
          <p:cNvSpPr txBox="1">
            <a:spLocks/>
          </p:cNvSpPr>
          <p:nvPr/>
        </p:nvSpPr>
        <p:spPr>
          <a:xfrm>
            <a:off x="1982788" y="1021216"/>
            <a:ext cx="8119156" cy="51212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kern="0">
                <a:solidFill>
                  <a:srgbClr val="000000"/>
                </a:solidFill>
              </a:rPr>
              <a:t>Microsoft Azure is a collection of services</a:t>
            </a:r>
          </a:p>
        </p:txBody>
      </p:sp>
      <p:grpSp>
        <p:nvGrpSpPr>
          <p:cNvPr id="2" name="Group 1">
            <a:extLst>
              <a:ext uri="{FF2B5EF4-FFF2-40B4-BE49-F238E27FC236}">
                <a16:creationId xmlns:a16="http://schemas.microsoft.com/office/drawing/2014/main" id="{99BA327F-4DF3-4DB8-98CA-DA21AC0E5FD8}"/>
              </a:ext>
            </a:extLst>
          </p:cNvPr>
          <p:cNvGrpSpPr/>
          <p:nvPr/>
        </p:nvGrpSpPr>
        <p:grpSpPr>
          <a:xfrm>
            <a:off x="1929269" y="1727063"/>
            <a:ext cx="8321099" cy="4645293"/>
            <a:chOff x="405268" y="1727062"/>
            <a:chExt cx="8321099" cy="4645293"/>
          </a:xfrm>
        </p:grpSpPr>
        <p:grpSp>
          <p:nvGrpSpPr>
            <p:cNvPr id="113" name="Group 112">
              <a:extLst>
                <a:ext uri="{FF2B5EF4-FFF2-40B4-BE49-F238E27FC236}">
                  <a16:creationId xmlns:a16="http://schemas.microsoft.com/office/drawing/2014/main" id="{B7314DBD-1E06-463C-B453-99EE9D57A4BC}"/>
                </a:ext>
              </a:extLst>
            </p:cNvPr>
            <p:cNvGrpSpPr/>
            <p:nvPr/>
          </p:nvGrpSpPr>
          <p:grpSpPr>
            <a:xfrm>
              <a:off x="2588171" y="1727062"/>
              <a:ext cx="1828800" cy="4643789"/>
              <a:chOff x="2103439" y="1220800"/>
              <a:chExt cx="1828800" cy="4991088"/>
            </a:xfrm>
          </p:grpSpPr>
          <p:sp>
            <p:nvSpPr>
              <p:cNvPr id="230" name="TextBox 229">
                <a:extLst>
                  <a:ext uri="{FF2B5EF4-FFF2-40B4-BE49-F238E27FC236}">
                    <a16:creationId xmlns:a16="http://schemas.microsoft.com/office/drawing/2014/main" id="{417984A1-8088-4DE5-B266-0C17EC2FB49B}"/>
                  </a:ext>
                </a:extLst>
              </p:cNvPr>
              <p:cNvSpPr txBox="1"/>
              <p:nvPr/>
            </p:nvSpPr>
            <p:spPr>
              <a:xfrm>
                <a:off x="2103439" y="1220800"/>
                <a:ext cx="1828800" cy="8534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Data Streaming and Storage</a:t>
                </a:r>
              </a:p>
            </p:txBody>
          </p:sp>
          <p:grpSp>
            <p:nvGrpSpPr>
              <p:cNvPr id="231" name="Group 258">
                <a:extLst>
                  <a:ext uri="{FF2B5EF4-FFF2-40B4-BE49-F238E27FC236}">
                    <a16:creationId xmlns:a16="http://schemas.microsoft.com/office/drawing/2014/main" id="{DC654738-E5E4-4331-A7A2-6DE65D895918}"/>
                  </a:ext>
                </a:extLst>
              </p:cNvPr>
              <p:cNvGrpSpPr>
                <a:grpSpLocks noChangeAspect="1"/>
              </p:cNvGrpSpPr>
              <p:nvPr/>
            </p:nvGrpSpPr>
            <p:grpSpPr bwMode="auto">
              <a:xfrm>
                <a:off x="2362785" y="2683782"/>
                <a:ext cx="1022349" cy="3528106"/>
                <a:chOff x="1593" y="1801"/>
                <a:chExt cx="612" cy="2112"/>
              </a:xfrm>
            </p:grpSpPr>
            <p:sp>
              <p:nvSpPr>
                <p:cNvPr id="232" name="AutoShape 257">
                  <a:extLst>
                    <a:ext uri="{FF2B5EF4-FFF2-40B4-BE49-F238E27FC236}">
                      <a16:creationId xmlns:a16="http://schemas.microsoft.com/office/drawing/2014/main" id="{161A83E8-CB10-457D-8396-16D0F4EE2DE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3" name="Rectangle 260">
                  <a:extLst>
                    <a:ext uri="{FF2B5EF4-FFF2-40B4-BE49-F238E27FC236}">
                      <a16:creationId xmlns:a16="http://schemas.microsoft.com/office/drawing/2014/main" id="{8AAF3785-182A-4E94-BD88-9BFE5EA8799E}"/>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4" name="Rectangle 261">
                  <a:extLst>
                    <a:ext uri="{FF2B5EF4-FFF2-40B4-BE49-F238E27FC236}">
                      <a16:creationId xmlns:a16="http://schemas.microsoft.com/office/drawing/2014/main" id="{A2C1D220-B33D-476B-AEDB-7E22A4CBE8EE}"/>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5" name="Rectangle 262">
                  <a:extLst>
                    <a:ext uri="{FF2B5EF4-FFF2-40B4-BE49-F238E27FC236}">
                      <a16:creationId xmlns:a16="http://schemas.microsoft.com/office/drawing/2014/main" id="{015ED32C-47FD-4A42-8B86-F6647E85DB7C}"/>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6" name="Rectangle 263">
                  <a:extLst>
                    <a:ext uri="{FF2B5EF4-FFF2-40B4-BE49-F238E27FC236}">
                      <a16:creationId xmlns:a16="http://schemas.microsoft.com/office/drawing/2014/main" id="{E6BE19C9-EAAD-49BC-BFA1-F74148264C9D}"/>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7" name="Freeform 264">
                  <a:extLst>
                    <a:ext uri="{FF2B5EF4-FFF2-40B4-BE49-F238E27FC236}">
                      <a16:creationId xmlns:a16="http://schemas.microsoft.com/office/drawing/2014/main" id="{05AFCAD5-6489-4BD0-9ED2-D9CB4F2C0BD7}"/>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8" name="Freeform 265">
                  <a:extLst>
                    <a:ext uri="{FF2B5EF4-FFF2-40B4-BE49-F238E27FC236}">
                      <a16:creationId xmlns:a16="http://schemas.microsoft.com/office/drawing/2014/main" id="{FE60C216-2397-49AC-A98E-3BF17E442DCC}"/>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9" name="Freeform 266">
                  <a:extLst>
                    <a:ext uri="{FF2B5EF4-FFF2-40B4-BE49-F238E27FC236}">
                      <a16:creationId xmlns:a16="http://schemas.microsoft.com/office/drawing/2014/main" id="{FE1CCBEF-EE5D-4C74-8A62-E9E50BA6350D}"/>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0" name="Freeform 267">
                  <a:extLst>
                    <a:ext uri="{FF2B5EF4-FFF2-40B4-BE49-F238E27FC236}">
                      <a16:creationId xmlns:a16="http://schemas.microsoft.com/office/drawing/2014/main" id="{FAC0A054-53D9-4A4D-9EC3-38370D7B9792}"/>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1" name="Freeform 268">
                  <a:extLst>
                    <a:ext uri="{FF2B5EF4-FFF2-40B4-BE49-F238E27FC236}">
                      <a16:creationId xmlns:a16="http://schemas.microsoft.com/office/drawing/2014/main" id="{929CF010-9C65-4239-9BB9-90E6351F2E58}"/>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2" name="Freeform 269">
                  <a:extLst>
                    <a:ext uri="{FF2B5EF4-FFF2-40B4-BE49-F238E27FC236}">
                      <a16:creationId xmlns:a16="http://schemas.microsoft.com/office/drawing/2014/main" id="{47392138-0B27-4F10-9F5B-D6DC80D2F870}"/>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3" name="Freeform 270">
                  <a:extLst>
                    <a:ext uri="{FF2B5EF4-FFF2-40B4-BE49-F238E27FC236}">
                      <a16:creationId xmlns:a16="http://schemas.microsoft.com/office/drawing/2014/main" id="{FBF5503A-A81A-4A85-85E0-8AD966CF33F1}"/>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4" name="Freeform 271">
                  <a:extLst>
                    <a:ext uri="{FF2B5EF4-FFF2-40B4-BE49-F238E27FC236}">
                      <a16:creationId xmlns:a16="http://schemas.microsoft.com/office/drawing/2014/main" id="{9FD3E5ED-C62B-4F27-926D-0733F9F8E298}"/>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5" name="Freeform 272">
                  <a:extLst>
                    <a:ext uri="{FF2B5EF4-FFF2-40B4-BE49-F238E27FC236}">
                      <a16:creationId xmlns:a16="http://schemas.microsoft.com/office/drawing/2014/main" id="{F9ED94AA-8C04-425A-B7D3-9382289478CC}"/>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6" name="Freeform 273">
                  <a:extLst>
                    <a:ext uri="{FF2B5EF4-FFF2-40B4-BE49-F238E27FC236}">
                      <a16:creationId xmlns:a16="http://schemas.microsoft.com/office/drawing/2014/main" id="{13E333D0-ADFF-4996-AA7C-72376F0F6527}"/>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7" name="Freeform 274">
                  <a:extLst>
                    <a:ext uri="{FF2B5EF4-FFF2-40B4-BE49-F238E27FC236}">
                      <a16:creationId xmlns:a16="http://schemas.microsoft.com/office/drawing/2014/main" id="{5E0E3B01-EDAC-4B49-B887-85B2040E4F5A}"/>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8" name="Freeform 275">
                  <a:extLst>
                    <a:ext uri="{FF2B5EF4-FFF2-40B4-BE49-F238E27FC236}">
                      <a16:creationId xmlns:a16="http://schemas.microsoft.com/office/drawing/2014/main" id="{57D7959D-CFAB-4583-8F3D-899CA12D7516}"/>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9" name="Freeform 276">
                  <a:extLst>
                    <a:ext uri="{FF2B5EF4-FFF2-40B4-BE49-F238E27FC236}">
                      <a16:creationId xmlns:a16="http://schemas.microsoft.com/office/drawing/2014/main" id="{E6865982-2D4C-4887-BBD5-AE3AF68AB925}"/>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0" name="Freeform 277">
                  <a:extLst>
                    <a:ext uri="{FF2B5EF4-FFF2-40B4-BE49-F238E27FC236}">
                      <a16:creationId xmlns:a16="http://schemas.microsoft.com/office/drawing/2014/main" id="{A69C7A33-A5CA-4575-93CD-C4C56265940E}"/>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1" name="Freeform 278">
                  <a:extLst>
                    <a:ext uri="{FF2B5EF4-FFF2-40B4-BE49-F238E27FC236}">
                      <a16:creationId xmlns:a16="http://schemas.microsoft.com/office/drawing/2014/main" id="{0DACB2A9-329B-4AFB-A32D-18A57FA73599}"/>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2" name="Rectangle 279">
                  <a:extLst>
                    <a:ext uri="{FF2B5EF4-FFF2-40B4-BE49-F238E27FC236}">
                      <a16:creationId xmlns:a16="http://schemas.microsoft.com/office/drawing/2014/main" id="{5D1FB038-2D7E-461A-9953-00F5DDFEF255}"/>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3" name="Freeform 280">
                  <a:extLst>
                    <a:ext uri="{FF2B5EF4-FFF2-40B4-BE49-F238E27FC236}">
                      <a16:creationId xmlns:a16="http://schemas.microsoft.com/office/drawing/2014/main" id="{A91E1916-DAD4-4EF0-9B4B-C148415341B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4" name="Freeform 281">
                  <a:extLst>
                    <a:ext uri="{FF2B5EF4-FFF2-40B4-BE49-F238E27FC236}">
                      <a16:creationId xmlns:a16="http://schemas.microsoft.com/office/drawing/2014/main" id="{F35B5894-40EC-40DD-B342-6DCA23751FAE}"/>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5" name="Freeform 282">
                  <a:extLst>
                    <a:ext uri="{FF2B5EF4-FFF2-40B4-BE49-F238E27FC236}">
                      <a16:creationId xmlns:a16="http://schemas.microsoft.com/office/drawing/2014/main" id="{A44B8189-2B32-4BF0-8160-4B51DC68EDE7}"/>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6" name="Freeform 283">
                  <a:extLst>
                    <a:ext uri="{FF2B5EF4-FFF2-40B4-BE49-F238E27FC236}">
                      <a16:creationId xmlns:a16="http://schemas.microsoft.com/office/drawing/2014/main" id="{32A93440-204E-45C7-8F7A-E75D2D641B61}"/>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7" name="Freeform 284">
                  <a:extLst>
                    <a:ext uri="{FF2B5EF4-FFF2-40B4-BE49-F238E27FC236}">
                      <a16:creationId xmlns:a16="http://schemas.microsoft.com/office/drawing/2014/main" id="{D9793D84-6678-43AE-A25C-34A1DD20995B}"/>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8" name="Freeform 285">
                  <a:extLst>
                    <a:ext uri="{FF2B5EF4-FFF2-40B4-BE49-F238E27FC236}">
                      <a16:creationId xmlns:a16="http://schemas.microsoft.com/office/drawing/2014/main" id="{6D9483BE-EAB3-4FE2-8908-9D4704A7CF10}"/>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9" name="Freeform 286">
                  <a:extLst>
                    <a:ext uri="{FF2B5EF4-FFF2-40B4-BE49-F238E27FC236}">
                      <a16:creationId xmlns:a16="http://schemas.microsoft.com/office/drawing/2014/main" id="{1BEB8419-FB2F-4DBF-B1C0-9FC0D6D8E2A5}"/>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0" name="Freeform 287">
                  <a:extLst>
                    <a:ext uri="{FF2B5EF4-FFF2-40B4-BE49-F238E27FC236}">
                      <a16:creationId xmlns:a16="http://schemas.microsoft.com/office/drawing/2014/main" id="{1CB33E65-75B7-4B00-B154-CEEA96ABA1B2}"/>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1" name="Freeform 288">
                  <a:extLst>
                    <a:ext uri="{FF2B5EF4-FFF2-40B4-BE49-F238E27FC236}">
                      <a16:creationId xmlns:a16="http://schemas.microsoft.com/office/drawing/2014/main" id="{10351D9B-AB85-46BD-810F-8D6507258217}"/>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2" name="Freeform 289">
                  <a:extLst>
                    <a:ext uri="{FF2B5EF4-FFF2-40B4-BE49-F238E27FC236}">
                      <a16:creationId xmlns:a16="http://schemas.microsoft.com/office/drawing/2014/main" id="{C9D15A75-5051-46B3-B1FC-BBACF02C2900}"/>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3" name="Freeform 290">
                  <a:extLst>
                    <a:ext uri="{FF2B5EF4-FFF2-40B4-BE49-F238E27FC236}">
                      <a16:creationId xmlns:a16="http://schemas.microsoft.com/office/drawing/2014/main" id="{E614B986-CB2A-4843-8AFA-323569FFB6C3}"/>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4" name="Freeform 291">
                  <a:extLst>
                    <a:ext uri="{FF2B5EF4-FFF2-40B4-BE49-F238E27FC236}">
                      <a16:creationId xmlns:a16="http://schemas.microsoft.com/office/drawing/2014/main" id="{921D8F52-D6E3-4A58-8218-A98465DFE4DE}"/>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5" name="Freeform 292">
                  <a:extLst>
                    <a:ext uri="{FF2B5EF4-FFF2-40B4-BE49-F238E27FC236}">
                      <a16:creationId xmlns:a16="http://schemas.microsoft.com/office/drawing/2014/main" id="{BF835891-66FD-459D-89E1-E98A82464804}"/>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6" name="Freeform 293">
                  <a:extLst>
                    <a:ext uri="{FF2B5EF4-FFF2-40B4-BE49-F238E27FC236}">
                      <a16:creationId xmlns:a16="http://schemas.microsoft.com/office/drawing/2014/main" id="{3DB0EE75-B641-41FA-B84F-973C3BEFA259}"/>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7" name="Freeform 294">
                  <a:extLst>
                    <a:ext uri="{FF2B5EF4-FFF2-40B4-BE49-F238E27FC236}">
                      <a16:creationId xmlns:a16="http://schemas.microsoft.com/office/drawing/2014/main" id="{5471761F-C612-4AC6-8748-1D83247CBDA9}"/>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8" name="Rectangle 295">
                  <a:extLst>
                    <a:ext uri="{FF2B5EF4-FFF2-40B4-BE49-F238E27FC236}">
                      <a16:creationId xmlns:a16="http://schemas.microsoft.com/office/drawing/2014/main" id="{37CA3DA4-AF3E-4A84-87DE-114EB79469A0}"/>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9" name="Freeform 296">
                  <a:extLst>
                    <a:ext uri="{FF2B5EF4-FFF2-40B4-BE49-F238E27FC236}">
                      <a16:creationId xmlns:a16="http://schemas.microsoft.com/office/drawing/2014/main" id="{B638192F-FB86-45CA-A47D-EB0D92B1FAAE}"/>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0" name="Freeform 297">
                  <a:extLst>
                    <a:ext uri="{FF2B5EF4-FFF2-40B4-BE49-F238E27FC236}">
                      <a16:creationId xmlns:a16="http://schemas.microsoft.com/office/drawing/2014/main" id="{B88929F7-8451-4179-993B-DE14DC5FC126}"/>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1" name="Freeform 298">
                  <a:extLst>
                    <a:ext uri="{FF2B5EF4-FFF2-40B4-BE49-F238E27FC236}">
                      <a16:creationId xmlns:a16="http://schemas.microsoft.com/office/drawing/2014/main" id="{EB9F99E7-9DDD-4859-976F-46E148552855}"/>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2" name="Freeform 299">
                  <a:extLst>
                    <a:ext uri="{FF2B5EF4-FFF2-40B4-BE49-F238E27FC236}">
                      <a16:creationId xmlns:a16="http://schemas.microsoft.com/office/drawing/2014/main" id="{738F7E18-3B66-4D85-994D-1581AF37D14D}"/>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3" name="Freeform 300">
                  <a:extLst>
                    <a:ext uri="{FF2B5EF4-FFF2-40B4-BE49-F238E27FC236}">
                      <a16:creationId xmlns:a16="http://schemas.microsoft.com/office/drawing/2014/main" id="{700259E8-3DB4-47B9-8635-C244B6D3704A}"/>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4" name="Freeform 301">
                  <a:extLst>
                    <a:ext uri="{FF2B5EF4-FFF2-40B4-BE49-F238E27FC236}">
                      <a16:creationId xmlns:a16="http://schemas.microsoft.com/office/drawing/2014/main" id="{EE8F3BC2-80F3-44F2-916A-E72D52BBD991}"/>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5" name="Freeform 302">
                  <a:extLst>
                    <a:ext uri="{FF2B5EF4-FFF2-40B4-BE49-F238E27FC236}">
                      <a16:creationId xmlns:a16="http://schemas.microsoft.com/office/drawing/2014/main" id="{226CC3A1-F30F-4B7D-A416-EDF4F9BC60F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6" name="Freeform 303">
                  <a:extLst>
                    <a:ext uri="{FF2B5EF4-FFF2-40B4-BE49-F238E27FC236}">
                      <a16:creationId xmlns:a16="http://schemas.microsoft.com/office/drawing/2014/main" id="{2992383B-BD7A-4241-971C-5484E9876ADE}"/>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7" name="Freeform 304">
                  <a:extLst>
                    <a:ext uri="{FF2B5EF4-FFF2-40B4-BE49-F238E27FC236}">
                      <a16:creationId xmlns:a16="http://schemas.microsoft.com/office/drawing/2014/main" id="{CC1CBE25-4714-4565-BDED-FAB2E9BF4EF5}"/>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8" name="Freeform 305">
                  <a:extLst>
                    <a:ext uri="{FF2B5EF4-FFF2-40B4-BE49-F238E27FC236}">
                      <a16:creationId xmlns:a16="http://schemas.microsoft.com/office/drawing/2014/main" id="{450A30EC-3BC7-496A-A71B-5F29E29ED279}"/>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9" name="Freeform 306">
                  <a:extLst>
                    <a:ext uri="{FF2B5EF4-FFF2-40B4-BE49-F238E27FC236}">
                      <a16:creationId xmlns:a16="http://schemas.microsoft.com/office/drawing/2014/main" id="{5DC0B639-D3F2-4D5B-8802-5062AB4BE96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0" name="Freeform 307">
                  <a:extLst>
                    <a:ext uri="{FF2B5EF4-FFF2-40B4-BE49-F238E27FC236}">
                      <a16:creationId xmlns:a16="http://schemas.microsoft.com/office/drawing/2014/main" id="{8D9439AA-8BB6-4F28-9395-FEBA7FC183EE}"/>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1" name="Freeform 308">
                  <a:extLst>
                    <a:ext uri="{FF2B5EF4-FFF2-40B4-BE49-F238E27FC236}">
                      <a16:creationId xmlns:a16="http://schemas.microsoft.com/office/drawing/2014/main" id="{7FC347F2-1043-4A66-8113-CD2CEF123AEF}"/>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2" name="Freeform 309">
                  <a:extLst>
                    <a:ext uri="{FF2B5EF4-FFF2-40B4-BE49-F238E27FC236}">
                      <a16:creationId xmlns:a16="http://schemas.microsoft.com/office/drawing/2014/main" id="{EB204A21-E074-4A2B-A06C-FDFF1599F49F}"/>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3" name="Freeform 310">
                  <a:extLst>
                    <a:ext uri="{FF2B5EF4-FFF2-40B4-BE49-F238E27FC236}">
                      <a16:creationId xmlns:a16="http://schemas.microsoft.com/office/drawing/2014/main" id="{19AFE581-990A-4D94-9C10-55AFEB44E2F6}"/>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4" name="Rectangle 311">
                  <a:extLst>
                    <a:ext uri="{FF2B5EF4-FFF2-40B4-BE49-F238E27FC236}">
                      <a16:creationId xmlns:a16="http://schemas.microsoft.com/office/drawing/2014/main" id="{3492E6AB-E7F3-4A1A-A59C-70AD97D984D9}"/>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5" name="Freeform 312">
                  <a:extLst>
                    <a:ext uri="{FF2B5EF4-FFF2-40B4-BE49-F238E27FC236}">
                      <a16:creationId xmlns:a16="http://schemas.microsoft.com/office/drawing/2014/main" id="{0035FEE6-8CDF-4B77-B862-AA7CD5406834}"/>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6" name="Freeform 313">
                  <a:extLst>
                    <a:ext uri="{FF2B5EF4-FFF2-40B4-BE49-F238E27FC236}">
                      <a16:creationId xmlns:a16="http://schemas.microsoft.com/office/drawing/2014/main" id="{72FFAB86-F08D-4DDB-83E0-7DEF73EBC3B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7" name="Freeform 314">
                  <a:extLst>
                    <a:ext uri="{FF2B5EF4-FFF2-40B4-BE49-F238E27FC236}">
                      <a16:creationId xmlns:a16="http://schemas.microsoft.com/office/drawing/2014/main" id="{D013D46F-4E1C-4589-936E-245BD1536E22}"/>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8" name="Freeform 315">
                  <a:extLst>
                    <a:ext uri="{FF2B5EF4-FFF2-40B4-BE49-F238E27FC236}">
                      <a16:creationId xmlns:a16="http://schemas.microsoft.com/office/drawing/2014/main" id="{31E24457-AB94-4EDC-B4D9-40A0F2A25AD7}"/>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9" name="Freeform 316">
                  <a:extLst>
                    <a:ext uri="{FF2B5EF4-FFF2-40B4-BE49-F238E27FC236}">
                      <a16:creationId xmlns:a16="http://schemas.microsoft.com/office/drawing/2014/main" id="{26B2DA2B-378D-4EEF-8743-4D52FA810133}"/>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0" name="Freeform 317">
                  <a:extLst>
                    <a:ext uri="{FF2B5EF4-FFF2-40B4-BE49-F238E27FC236}">
                      <a16:creationId xmlns:a16="http://schemas.microsoft.com/office/drawing/2014/main" id="{01E5F417-0504-4388-BF4F-96F3D13BDB48}"/>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1" name="Freeform 318">
                  <a:extLst>
                    <a:ext uri="{FF2B5EF4-FFF2-40B4-BE49-F238E27FC236}">
                      <a16:creationId xmlns:a16="http://schemas.microsoft.com/office/drawing/2014/main" id="{518DAC33-F1A8-4CC3-AE83-699FAD7D13AF}"/>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2" name="Freeform 319">
                  <a:extLst>
                    <a:ext uri="{FF2B5EF4-FFF2-40B4-BE49-F238E27FC236}">
                      <a16:creationId xmlns:a16="http://schemas.microsoft.com/office/drawing/2014/main" id="{6A3FB381-CEAA-4DF9-A8FE-0F37C7F06C9D}"/>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3" name="Freeform 320">
                  <a:extLst>
                    <a:ext uri="{FF2B5EF4-FFF2-40B4-BE49-F238E27FC236}">
                      <a16:creationId xmlns:a16="http://schemas.microsoft.com/office/drawing/2014/main" id="{1A5A1B5C-05B4-444A-8564-30D820CBE6A8}"/>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4" name="Freeform 321">
                  <a:extLst>
                    <a:ext uri="{FF2B5EF4-FFF2-40B4-BE49-F238E27FC236}">
                      <a16:creationId xmlns:a16="http://schemas.microsoft.com/office/drawing/2014/main" id="{68CAFEA3-665A-4106-9F03-9600A427EB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5" name="Freeform 322">
                  <a:extLst>
                    <a:ext uri="{FF2B5EF4-FFF2-40B4-BE49-F238E27FC236}">
                      <a16:creationId xmlns:a16="http://schemas.microsoft.com/office/drawing/2014/main" id="{2C51F6D5-85D6-4D6D-A3CE-E0A5D5302514}"/>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6" name="Freeform 323">
                  <a:extLst>
                    <a:ext uri="{FF2B5EF4-FFF2-40B4-BE49-F238E27FC236}">
                      <a16:creationId xmlns:a16="http://schemas.microsoft.com/office/drawing/2014/main" id="{D08208E0-CCE5-415A-988C-35E3D221CCE1}"/>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7" name="Freeform 324">
                  <a:extLst>
                    <a:ext uri="{FF2B5EF4-FFF2-40B4-BE49-F238E27FC236}">
                      <a16:creationId xmlns:a16="http://schemas.microsoft.com/office/drawing/2014/main" id="{53325E7C-F99D-4686-BB67-D1F3897BDAAF}"/>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8" name="Freeform 325">
                  <a:extLst>
                    <a:ext uri="{FF2B5EF4-FFF2-40B4-BE49-F238E27FC236}">
                      <a16:creationId xmlns:a16="http://schemas.microsoft.com/office/drawing/2014/main" id="{CBA6339B-22AA-4D23-BDF9-660EECF564CE}"/>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9" name="Freeform 326">
                  <a:extLst>
                    <a:ext uri="{FF2B5EF4-FFF2-40B4-BE49-F238E27FC236}">
                      <a16:creationId xmlns:a16="http://schemas.microsoft.com/office/drawing/2014/main" id="{A1A7DE50-401F-42E1-BCB4-713D99D5B572}"/>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0" name="Rectangle 327">
                  <a:extLst>
                    <a:ext uri="{FF2B5EF4-FFF2-40B4-BE49-F238E27FC236}">
                      <a16:creationId xmlns:a16="http://schemas.microsoft.com/office/drawing/2014/main" id="{2E4369C2-9E8F-4307-BEFD-1BB61EE532CE}"/>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1" name="Freeform 328">
                  <a:extLst>
                    <a:ext uri="{FF2B5EF4-FFF2-40B4-BE49-F238E27FC236}">
                      <a16:creationId xmlns:a16="http://schemas.microsoft.com/office/drawing/2014/main" id="{155992B2-5C52-44E0-9883-D9145236A164}"/>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2" name="Freeform 329">
                  <a:extLst>
                    <a:ext uri="{FF2B5EF4-FFF2-40B4-BE49-F238E27FC236}">
                      <a16:creationId xmlns:a16="http://schemas.microsoft.com/office/drawing/2014/main" id="{C9CF0ABA-5729-40B2-B88E-37EEF3557818}"/>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3" name="Freeform 330">
                  <a:extLst>
                    <a:ext uri="{FF2B5EF4-FFF2-40B4-BE49-F238E27FC236}">
                      <a16:creationId xmlns:a16="http://schemas.microsoft.com/office/drawing/2014/main" id="{007E0D32-F6C8-4420-A4AA-694D5B7AAD5D}"/>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4" name="Freeform 331">
                  <a:extLst>
                    <a:ext uri="{FF2B5EF4-FFF2-40B4-BE49-F238E27FC236}">
                      <a16:creationId xmlns:a16="http://schemas.microsoft.com/office/drawing/2014/main" id="{257482E3-E83C-4AB2-9A3E-25708BCA1F19}"/>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5" name="Freeform 332">
                  <a:extLst>
                    <a:ext uri="{FF2B5EF4-FFF2-40B4-BE49-F238E27FC236}">
                      <a16:creationId xmlns:a16="http://schemas.microsoft.com/office/drawing/2014/main" id="{3D192440-95D0-437F-A9D4-657C98FA3990}"/>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6" name="Freeform 333">
                  <a:extLst>
                    <a:ext uri="{FF2B5EF4-FFF2-40B4-BE49-F238E27FC236}">
                      <a16:creationId xmlns:a16="http://schemas.microsoft.com/office/drawing/2014/main" id="{0B6C3C6C-18C4-43EA-85B0-AE002F2FA42F}"/>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7" name="Freeform 334">
                  <a:extLst>
                    <a:ext uri="{FF2B5EF4-FFF2-40B4-BE49-F238E27FC236}">
                      <a16:creationId xmlns:a16="http://schemas.microsoft.com/office/drawing/2014/main" id="{43FDF8BE-0934-447F-9590-ECB30E3DC7EC}"/>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8" name="Freeform 335">
                  <a:extLst>
                    <a:ext uri="{FF2B5EF4-FFF2-40B4-BE49-F238E27FC236}">
                      <a16:creationId xmlns:a16="http://schemas.microsoft.com/office/drawing/2014/main" id="{39E92C4E-ACF9-4783-B3DE-A72764A06AE1}"/>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9" name="Freeform 336">
                  <a:extLst>
                    <a:ext uri="{FF2B5EF4-FFF2-40B4-BE49-F238E27FC236}">
                      <a16:creationId xmlns:a16="http://schemas.microsoft.com/office/drawing/2014/main" id="{FB2B9A38-90B6-425D-96C1-472652321D73}"/>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0" name="Freeform 337">
                  <a:extLst>
                    <a:ext uri="{FF2B5EF4-FFF2-40B4-BE49-F238E27FC236}">
                      <a16:creationId xmlns:a16="http://schemas.microsoft.com/office/drawing/2014/main" id="{12C227E5-E437-4ED7-B023-13F349FDDEA7}"/>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1" name="Freeform 338">
                  <a:extLst>
                    <a:ext uri="{FF2B5EF4-FFF2-40B4-BE49-F238E27FC236}">
                      <a16:creationId xmlns:a16="http://schemas.microsoft.com/office/drawing/2014/main" id="{71581096-1031-49A3-9AC7-D29F43297625}"/>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2" name="Freeform 339">
                  <a:extLst>
                    <a:ext uri="{FF2B5EF4-FFF2-40B4-BE49-F238E27FC236}">
                      <a16:creationId xmlns:a16="http://schemas.microsoft.com/office/drawing/2014/main" id="{C526741C-21E0-4FC8-8DB7-337DCA67C423}"/>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3" name="Freeform 340">
                  <a:extLst>
                    <a:ext uri="{FF2B5EF4-FFF2-40B4-BE49-F238E27FC236}">
                      <a16:creationId xmlns:a16="http://schemas.microsoft.com/office/drawing/2014/main" id="{F959B8C2-5C10-4E12-B58A-D4F018D8E8AA}"/>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4" name="Freeform 341">
                  <a:extLst>
                    <a:ext uri="{FF2B5EF4-FFF2-40B4-BE49-F238E27FC236}">
                      <a16:creationId xmlns:a16="http://schemas.microsoft.com/office/drawing/2014/main" id="{43736C92-8AA7-44D3-ADB1-BEE8BFB0C151}"/>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5" name="Freeform 342">
                  <a:extLst>
                    <a:ext uri="{FF2B5EF4-FFF2-40B4-BE49-F238E27FC236}">
                      <a16:creationId xmlns:a16="http://schemas.microsoft.com/office/drawing/2014/main" id="{BDE9D0E1-0309-4A49-A504-3C869C043C08}"/>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6" name="Rectangle 343">
                  <a:extLst>
                    <a:ext uri="{FF2B5EF4-FFF2-40B4-BE49-F238E27FC236}">
                      <a16:creationId xmlns:a16="http://schemas.microsoft.com/office/drawing/2014/main" id="{4CF11DE0-0F34-4FE8-B6C8-0C56E90F457E}"/>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7" name="Freeform 344">
                  <a:extLst>
                    <a:ext uri="{FF2B5EF4-FFF2-40B4-BE49-F238E27FC236}">
                      <a16:creationId xmlns:a16="http://schemas.microsoft.com/office/drawing/2014/main" id="{440B0A99-89B7-4256-8427-C0FEE542B52A}"/>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8" name="Freeform 345">
                  <a:extLst>
                    <a:ext uri="{FF2B5EF4-FFF2-40B4-BE49-F238E27FC236}">
                      <a16:creationId xmlns:a16="http://schemas.microsoft.com/office/drawing/2014/main" id="{C4FCC22F-C302-4C96-B6F8-04E1F0957CAC}"/>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9" name="Freeform 346">
                  <a:extLst>
                    <a:ext uri="{FF2B5EF4-FFF2-40B4-BE49-F238E27FC236}">
                      <a16:creationId xmlns:a16="http://schemas.microsoft.com/office/drawing/2014/main" id="{1DD4DF52-1E91-4007-9FA6-87977BEAD12D}"/>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0" name="Freeform 347">
                  <a:extLst>
                    <a:ext uri="{FF2B5EF4-FFF2-40B4-BE49-F238E27FC236}">
                      <a16:creationId xmlns:a16="http://schemas.microsoft.com/office/drawing/2014/main" id="{E8F3AA78-811D-4A2A-9A94-9304CDFC0C72}"/>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1" name="Freeform 348">
                  <a:extLst>
                    <a:ext uri="{FF2B5EF4-FFF2-40B4-BE49-F238E27FC236}">
                      <a16:creationId xmlns:a16="http://schemas.microsoft.com/office/drawing/2014/main" id="{0D98FF04-9130-42DD-9CE1-35A1B9A4E8D3}"/>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2" name="Freeform 349">
                  <a:extLst>
                    <a:ext uri="{FF2B5EF4-FFF2-40B4-BE49-F238E27FC236}">
                      <a16:creationId xmlns:a16="http://schemas.microsoft.com/office/drawing/2014/main" id="{D6F924DE-67E3-48C8-AFF3-77439E77AD78}"/>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3" name="Freeform 350">
                  <a:extLst>
                    <a:ext uri="{FF2B5EF4-FFF2-40B4-BE49-F238E27FC236}">
                      <a16:creationId xmlns:a16="http://schemas.microsoft.com/office/drawing/2014/main" id="{0FDB4504-085F-4F25-80B9-C9D46D4D84F6}"/>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4" name="Freeform 351">
                  <a:extLst>
                    <a:ext uri="{FF2B5EF4-FFF2-40B4-BE49-F238E27FC236}">
                      <a16:creationId xmlns:a16="http://schemas.microsoft.com/office/drawing/2014/main" id="{7D47EA86-82E4-461A-90F1-7A5545659389}"/>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5" name="Freeform 352">
                  <a:extLst>
                    <a:ext uri="{FF2B5EF4-FFF2-40B4-BE49-F238E27FC236}">
                      <a16:creationId xmlns:a16="http://schemas.microsoft.com/office/drawing/2014/main" id="{406C0ED5-5135-4826-B83E-9FFA69312845}"/>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6" name="Freeform 353">
                  <a:extLst>
                    <a:ext uri="{FF2B5EF4-FFF2-40B4-BE49-F238E27FC236}">
                      <a16:creationId xmlns:a16="http://schemas.microsoft.com/office/drawing/2014/main" id="{83EEAF3C-02F7-41D0-A2FE-EDC3A113922B}"/>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7" name="Freeform 354">
                  <a:extLst>
                    <a:ext uri="{FF2B5EF4-FFF2-40B4-BE49-F238E27FC236}">
                      <a16:creationId xmlns:a16="http://schemas.microsoft.com/office/drawing/2014/main" id="{F05BE68E-B3BA-4D3A-8D39-77118ADE0730}"/>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8" name="Freeform 355">
                  <a:extLst>
                    <a:ext uri="{FF2B5EF4-FFF2-40B4-BE49-F238E27FC236}">
                      <a16:creationId xmlns:a16="http://schemas.microsoft.com/office/drawing/2014/main" id="{EB7244FF-7667-4E76-B569-F27A7CADBE50}"/>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9" name="Freeform 356">
                  <a:extLst>
                    <a:ext uri="{FF2B5EF4-FFF2-40B4-BE49-F238E27FC236}">
                      <a16:creationId xmlns:a16="http://schemas.microsoft.com/office/drawing/2014/main" id="{41BA63FB-184D-43E1-9EBD-5F5C202E38D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0" name="Freeform 357">
                  <a:extLst>
                    <a:ext uri="{FF2B5EF4-FFF2-40B4-BE49-F238E27FC236}">
                      <a16:creationId xmlns:a16="http://schemas.microsoft.com/office/drawing/2014/main" id="{3B3BDB38-6879-4CDF-9B1F-62067B0A8B4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1" name="Freeform 358">
                  <a:extLst>
                    <a:ext uri="{FF2B5EF4-FFF2-40B4-BE49-F238E27FC236}">
                      <a16:creationId xmlns:a16="http://schemas.microsoft.com/office/drawing/2014/main" id="{0DE5775C-9847-4F91-96C1-89B36B2333A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4" name="Group 113">
              <a:extLst>
                <a:ext uri="{FF2B5EF4-FFF2-40B4-BE49-F238E27FC236}">
                  <a16:creationId xmlns:a16="http://schemas.microsoft.com/office/drawing/2014/main" id="{FB2325B8-C10A-4450-A7C1-2E8CBE8C4DB9}"/>
                </a:ext>
              </a:extLst>
            </p:cNvPr>
            <p:cNvGrpSpPr/>
            <p:nvPr/>
          </p:nvGrpSpPr>
          <p:grpSpPr>
            <a:xfrm>
              <a:off x="405268" y="1746428"/>
              <a:ext cx="1878733" cy="4624423"/>
              <a:chOff x="274638" y="1220800"/>
              <a:chExt cx="1878733" cy="5002200"/>
            </a:xfrm>
          </p:grpSpPr>
          <p:sp>
            <p:nvSpPr>
              <p:cNvPr id="180" name="TextBox 179">
                <a:extLst>
                  <a:ext uri="{FF2B5EF4-FFF2-40B4-BE49-F238E27FC236}">
                    <a16:creationId xmlns:a16="http://schemas.microsoft.com/office/drawing/2014/main" id="{A78C32E3-8ABE-40E8-858A-2B8D609F9DEE}"/>
                  </a:ext>
                </a:extLst>
              </p:cNvPr>
              <p:cNvSpPr txBox="1"/>
              <p:nvPr/>
            </p:nvSpPr>
            <p:spPr>
              <a:xfrm>
                <a:off x="274638" y="1220800"/>
                <a:ext cx="1878733" cy="8589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Communication Infrastructure</a:t>
                </a:r>
              </a:p>
            </p:txBody>
          </p:sp>
          <p:grpSp>
            <p:nvGrpSpPr>
              <p:cNvPr id="181" name="Group 361">
                <a:extLst>
                  <a:ext uri="{FF2B5EF4-FFF2-40B4-BE49-F238E27FC236}">
                    <a16:creationId xmlns:a16="http://schemas.microsoft.com/office/drawing/2014/main" id="{4CD2FAB1-91B6-4D3A-A907-0FFB379407A8}"/>
                  </a:ext>
                </a:extLst>
              </p:cNvPr>
              <p:cNvGrpSpPr>
                <a:grpSpLocks noChangeAspect="1"/>
              </p:cNvGrpSpPr>
              <p:nvPr/>
            </p:nvGrpSpPr>
            <p:grpSpPr bwMode="auto">
              <a:xfrm>
                <a:off x="474663" y="2859088"/>
                <a:ext cx="1177925" cy="3363912"/>
                <a:chOff x="378" y="1801"/>
                <a:chExt cx="742" cy="2119"/>
              </a:xfrm>
            </p:grpSpPr>
            <p:sp>
              <p:nvSpPr>
                <p:cNvPr id="182" name="AutoShape 360">
                  <a:extLst>
                    <a:ext uri="{FF2B5EF4-FFF2-40B4-BE49-F238E27FC236}">
                      <a16:creationId xmlns:a16="http://schemas.microsoft.com/office/drawing/2014/main" id="{E281633E-295D-44F8-8C0F-7D80BC7F22AF}"/>
                    </a:ext>
                  </a:extLst>
                </p:cNvPr>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3" name="Rectangle 362">
                  <a:extLst>
                    <a:ext uri="{FF2B5EF4-FFF2-40B4-BE49-F238E27FC236}">
                      <a16:creationId xmlns:a16="http://schemas.microsoft.com/office/drawing/2014/main" id="{D996CB69-8F24-4A41-9857-B89763AA3AC3}"/>
                    </a:ext>
                  </a:extLst>
                </p:cNvPr>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4" name="Rectangle 363">
                  <a:extLst>
                    <a:ext uri="{FF2B5EF4-FFF2-40B4-BE49-F238E27FC236}">
                      <a16:creationId xmlns:a16="http://schemas.microsoft.com/office/drawing/2014/main" id="{19146C44-B951-4F90-9E19-38C34C97D11D}"/>
                    </a:ext>
                  </a:extLst>
                </p:cNvPr>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5" name="Rectangle 364">
                  <a:extLst>
                    <a:ext uri="{FF2B5EF4-FFF2-40B4-BE49-F238E27FC236}">
                      <a16:creationId xmlns:a16="http://schemas.microsoft.com/office/drawing/2014/main" id="{91AFEE3A-97BA-483F-838A-7AC53D339C16}"/>
                    </a:ext>
                  </a:extLst>
                </p:cNvPr>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6" name="Rectangle 365">
                  <a:extLst>
                    <a:ext uri="{FF2B5EF4-FFF2-40B4-BE49-F238E27FC236}">
                      <a16:creationId xmlns:a16="http://schemas.microsoft.com/office/drawing/2014/main" id="{7527F185-516F-4EA1-B49C-D98FE0C107BB}"/>
                    </a:ext>
                  </a:extLst>
                </p:cNvPr>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7" name="Rectangle 366">
                  <a:extLst>
                    <a:ext uri="{FF2B5EF4-FFF2-40B4-BE49-F238E27FC236}">
                      <a16:creationId xmlns:a16="http://schemas.microsoft.com/office/drawing/2014/main" id="{2B1174AD-A0B6-4B12-915D-F9549B796788}"/>
                    </a:ext>
                  </a:extLst>
                </p:cNvPr>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8" name="Rectangle 367">
                  <a:extLst>
                    <a:ext uri="{FF2B5EF4-FFF2-40B4-BE49-F238E27FC236}">
                      <a16:creationId xmlns:a16="http://schemas.microsoft.com/office/drawing/2014/main" id="{99CB6DA5-C8C0-4BA7-B427-3C2BCFF46935}"/>
                    </a:ext>
                  </a:extLst>
                </p:cNvPr>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9" name="Rectangle 368">
                  <a:extLst>
                    <a:ext uri="{FF2B5EF4-FFF2-40B4-BE49-F238E27FC236}">
                      <a16:creationId xmlns:a16="http://schemas.microsoft.com/office/drawing/2014/main" id="{1CC2127C-D422-4A95-98BF-FB6FF434F4FB}"/>
                    </a:ext>
                  </a:extLst>
                </p:cNvPr>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0" name="Rectangle 369">
                  <a:extLst>
                    <a:ext uri="{FF2B5EF4-FFF2-40B4-BE49-F238E27FC236}">
                      <a16:creationId xmlns:a16="http://schemas.microsoft.com/office/drawing/2014/main" id="{F94F67E6-5A13-43F6-9295-30A90019DB94}"/>
                    </a:ext>
                  </a:extLst>
                </p:cNvPr>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1" name="Freeform 370">
                  <a:extLst>
                    <a:ext uri="{FF2B5EF4-FFF2-40B4-BE49-F238E27FC236}">
                      <a16:creationId xmlns:a16="http://schemas.microsoft.com/office/drawing/2014/main" id="{14C3BCEE-4747-4937-BB3D-85D5ECC78007}"/>
                    </a:ext>
                  </a:extLst>
                </p:cNvPr>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2" name="Rectangle 371">
                  <a:extLst>
                    <a:ext uri="{FF2B5EF4-FFF2-40B4-BE49-F238E27FC236}">
                      <a16:creationId xmlns:a16="http://schemas.microsoft.com/office/drawing/2014/main" id="{025FEEBB-292D-4DEE-9D85-0DE7D7BBA403}"/>
                    </a:ext>
                  </a:extLst>
                </p:cNvPr>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3" name="Rectangle 372">
                  <a:extLst>
                    <a:ext uri="{FF2B5EF4-FFF2-40B4-BE49-F238E27FC236}">
                      <a16:creationId xmlns:a16="http://schemas.microsoft.com/office/drawing/2014/main" id="{07194B2C-5F3C-41DD-87A4-F96640C7232F}"/>
                    </a:ext>
                  </a:extLst>
                </p:cNvPr>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4" name="Freeform 373">
                  <a:extLst>
                    <a:ext uri="{FF2B5EF4-FFF2-40B4-BE49-F238E27FC236}">
                      <a16:creationId xmlns:a16="http://schemas.microsoft.com/office/drawing/2014/main" id="{FAF91DD1-4E01-4D80-A8A7-EA03602CC5DF}"/>
                    </a:ext>
                  </a:extLst>
                </p:cNvPr>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5" name="Freeform 374">
                  <a:extLst>
                    <a:ext uri="{FF2B5EF4-FFF2-40B4-BE49-F238E27FC236}">
                      <a16:creationId xmlns:a16="http://schemas.microsoft.com/office/drawing/2014/main" id="{6FF56327-5A8F-458C-89DA-FA3EFE535D70}"/>
                    </a:ext>
                  </a:extLst>
                </p:cNvPr>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6" name="Freeform 375">
                  <a:extLst>
                    <a:ext uri="{FF2B5EF4-FFF2-40B4-BE49-F238E27FC236}">
                      <a16:creationId xmlns:a16="http://schemas.microsoft.com/office/drawing/2014/main" id="{27BAEF33-48B7-4A46-A0A5-9ECC0B6C168A}"/>
                    </a:ext>
                  </a:extLst>
                </p:cNvPr>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7" name="Freeform 376">
                  <a:extLst>
                    <a:ext uri="{FF2B5EF4-FFF2-40B4-BE49-F238E27FC236}">
                      <a16:creationId xmlns:a16="http://schemas.microsoft.com/office/drawing/2014/main" id="{B7BB35E0-3345-4FCA-B26B-93CAE95438BA}"/>
                    </a:ext>
                  </a:extLst>
                </p:cNvPr>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8" name="Freeform 377">
                  <a:extLst>
                    <a:ext uri="{FF2B5EF4-FFF2-40B4-BE49-F238E27FC236}">
                      <a16:creationId xmlns:a16="http://schemas.microsoft.com/office/drawing/2014/main" id="{81DCAB07-E50A-4A81-9646-B1DC37FAD166}"/>
                    </a:ext>
                  </a:extLst>
                </p:cNvPr>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9" name="Freeform 378">
                  <a:extLst>
                    <a:ext uri="{FF2B5EF4-FFF2-40B4-BE49-F238E27FC236}">
                      <a16:creationId xmlns:a16="http://schemas.microsoft.com/office/drawing/2014/main" id="{CE244C1E-9D49-44BF-9636-A63DB65D83A8}"/>
                    </a:ext>
                  </a:extLst>
                </p:cNvPr>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0" name="Freeform 379">
                  <a:extLst>
                    <a:ext uri="{FF2B5EF4-FFF2-40B4-BE49-F238E27FC236}">
                      <a16:creationId xmlns:a16="http://schemas.microsoft.com/office/drawing/2014/main" id="{3850F728-6D16-447C-A01A-1FBF887462DE}"/>
                    </a:ext>
                  </a:extLst>
                </p:cNvPr>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1" name="Freeform 380">
                  <a:extLst>
                    <a:ext uri="{FF2B5EF4-FFF2-40B4-BE49-F238E27FC236}">
                      <a16:creationId xmlns:a16="http://schemas.microsoft.com/office/drawing/2014/main" id="{A162ECF0-FABD-45FC-972B-44AEED937E07}"/>
                    </a:ext>
                  </a:extLst>
                </p:cNvPr>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2" name="Freeform 381">
                  <a:extLst>
                    <a:ext uri="{FF2B5EF4-FFF2-40B4-BE49-F238E27FC236}">
                      <a16:creationId xmlns:a16="http://schemas.microsoft.com/office/drawing/2014/main" id="{725760F2-526C-44EC-870F-E67B28714FA9}"/>
                    </a:ext>
                  </a:extLst>
                </p:cNvPr>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3" name="Freeform 382">
                  <a:extLst>
                    <a:ext uri="{FF2B5EF4-FFF2-40B4-BE49-F238E27FC236}">
                      <a16:creationId xmlns:a16="http://schemas.microsoft.com/office/drawing/2014/main" id="{0E3DED40-B06E-45C7-B636-063AB74C0D82}"/>
                    </a:ext>
                  </a:extLst>
                </p:cNvPr>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4" name="Freeform 383">
                  <a:extLst>
                    <a:ext uri="{FF2B5EF4-FFF2-40B4-BE49-F238E27FC236}">
                      <a16:creationId xmlns:a16="http://schemas.microsoft.com/office/drawing/2014/main" id="{78D4D649-9B38-44AB-865D-44334898E77E}"/>
                    </a:ext>
                  </a:extLst>
                </p:cNvPr>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5" name="Freeform 384">
                  <a:extLst>
                    <a:ext uri="{FF2B5EF4-FFF2-40B4-BE49-F238E27FC236}">
                      <a16:creationId xmlns:a16="http://schemas.microsoft.com/office/drawing/2014/main" id="{D8C74180-3BA2-4F41-ACF9-4F5B686CA2CA}"/>
                    </a:ext>
                  </a:extLst>
                </p:cNvPr>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6" name="Freeform 385">
                  <a:extLst>
                    <a:ext uri="{FF2B5EF4-FFF2-40B4-BE49-F238E27FC236}">
                      <a16:creationId xmlns:a16="http://schemas.microsoft.com/office/drawing/2014/main" id="{4173DCFE-3367-489A-8911-95DE3B7961F9}"/>
                    </a:ext>
                  </a:extLst>
                </p:cNvPr>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7" name="Freeform 386">
                  <a:extLst>
                    <a:ext uri="{FF2B5EF4-FFF2-40B4-BE49-F238E27FC236}">
                      <a16:creationId xmlns:a16="http://schemas.microsoft.com/office/drawing/2014/main" id="{C421E423-B985-4021-994A-911ED990DB1D}"/>
                    </a:ext>
                  </a:extLst>
                </p:cNvPr>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8" name="Freeform 387">
                  <a:extLst>
                    <a:ext uri="{FF2B5EF4-FFF2-40B4-BE49-F238E27FC236}">
                      <a16:creationId xmlns:a16="http://schemas.microsoft.com/office/drawing/2014/main" id="{F3195BA0-4302-4764-B65B-C1506134ED4B}"/>
                    </a:ext>
                  </a:extLst>
                </p:cNvPr>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9" name="Freeform 388">
                  <a:extLst>
                    <a:ext uri="{FF2B5EF4-FFF2-40B4-BE49-F238E27FC236}">
                      <a16:creationId xmlns:a16="http://schemas.microsoft.com/office/drawing/2014/main" id="{F736FE90-72FF-4CE7-A3F2-8EAE7189F336}"/>
                    </a:ext>
                  </a:extLst>
                </p:cNvPr>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0" name="Freeform 389">
                  <a:extLst>
                    <a:ext uri="{FF2B5EF4-FFF2-40B4-BE49-F238E27FC236}">
                      <a16:creationId xmlns:a16="http://schemas.microsoft.com/office/drawing/2014/main" id="{3117FF00-31D7-4BB8-8F7F-4A18C79A7A40}"/>
                    </a:ext>
                  </a:extLst>
                </p:cNvPr>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1" name="Freeform 390">
                  <a:extLst>
                    <a:ext uri="{FF2B5EF4-FFF2-40B4-BE49-F238E27FC236}">
                      <a16:creationId xmlns:a16="http://schemas.microsoft.com/office/drawing/2014/main" id="{5D8A89A0-545B-42B4-8A4D-30D3AE32A321}"/>
                    </a:ext>
                  </a:extLst>
                </p:cNvPr>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2" name="Freeform 391">
                  <a:extLst>
                    <a:ext uri="{FF2B5EF4-FFF2-40B4-BE49-F238E27FC236}">
                      <a16:creationId xmlns:a16="http://schemas.microsoft.com/office/drawing/2014/main" id="{E35CA929-833D-4D62-BB60-236271D15FD3}"/>
                    </a:ext>
                  </a:extLst>
                </p:cNvPr>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3" name="Freeform 392">
                  <a:extLst>
                    <a:ext uri="{FF2B5EF4-FFF2-40B4-BE49-F238E27FC236}">
                      <a16:creationId xmlns:a16="http://schemas.microsoft.com/office/drawing/2014/main" id="{2452B1CB-FF66-4FA2-A506-6A797B2D47DB}"/>
                    </a:ext>
                  </a:extLst>
                </p:cNvPr>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4" name="Freeform 393">
                  <a:extLst>
                    <a:ext uri="{FF2B5EF4-FFF2-40B4-BE49-F238E27FC236}">
                      <a16:creationId xmlns:a16="http://schemas.microsoft.com/office/drawing/2014/main" id="{91679CB8-1947-48F8-A2E4-21C773A25F0A}"/>
                    </a:ext>
                  </a:extLst>
                </p:cNvPr>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5" name="Freeform 394">
                  <a:extLst>
                    <a:ext uri="{FF2B5EF4-FFF2-40B4-BE49-F238E27FC236}">
                      <a16:creationId xmlns:a16="http://schemas.microsoft.com/office/drawing/2014/main" id="{886CB53A-25C1-4F44-A454-5F6E7D39A7BD}"/>
                    </a:ext>
                  </a:extLst>
                </p:cNvPr>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6" name="Freeform 395">
                  <a:extLst>
                    <a:ext uri="{FF2B5EF4-FFF2-40B4-BE49-F238E27FC236}">
                      <a16:creationId xmlns:a16="http://schemas.microsoft.com/office/drawing/2014/main" id="{AAD247CB-8627-4370-984C-8D7EC414FFCC}"/>
                    </a:ext>
                  </a:extLst>
                </p:cNvPr>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7" name="Freeform 396">
                  <a:extLst>
                    <a:ext uri="{FF2B5EF4-FFF2-40B4-BE49-F238E27FC236}">
                      <a16:creationId xmlns:a16="http://schemas.microsoft.com/office/drawing/2014/main" id="{A9820B79-EFBA-4041-886D-342B271764D8}"/>
                    </a:ext>
                  </a:extLst>
                </p:cNvPr>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8" name="Freeform 397">
                  <a:extLst>
                    <a:ext uri="{FF2B5EF4-FFF2-40B4-BE49-F238E27FC236}">
                      <a16:creationId xmlns:a16="http://schemas.microsoft.com/office/drawing/2014/main" id="{83BA1375-F9D8-47BA-88A3-4960A5B46C66}"/>
                    </a:ext>
                  </a:extLst>
                </p:cNvPr>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9" name="Freeform 398">
                  <a:extLst>
                    <a:ext uri="{FF2B5EF4-FFF2-40B4-BE49-F238E27FC236}">
                      <a16:creationId xmlns:a16="http://schemas.microsoft.com/office/drawing/2014/main" id="{6E3811F1-1A9F-4789-89A0-639D4277768D}"/>
                    </a:ext>
                  </a:extLst>
                </p:cNvPr>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0" name="Freeform 399">
                  <a:extLst>
                    <a:ext uri="{FF2B5EF4-FFF2-40B4-BE49-F238E27FC236}">
                      <a16:creationId xmlns:a16="http://schemas.microsoft.com/office/drawing/2014/main" id="{963FEF90-14B7-44D6-9277-141423404897}"/>
                    </a:ext>
                  </a:extLst>
                </p:cNvPr>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1" name="Freeform 400">
                  <a:extLst>
                    <a:ext uri="{FF2B5EF4-FFF2-40B4-BE49-F238E27FC236}">
                      <a16:creationId xmlns:a16="http://schemas.microsoft.com/office/drawing/2014/main" id="{08481C67-AD0E-40A4-A86C-37E676C992CA}"/>
                    </a:ext>
                  </a:extLst>
                </p:cNvPr>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2" name="Freeform 401">
                  <a:extLst>
                    <a:ext uri="{FF2B5EF4-FFF2-40B4-BE49-F238E27FC236}">
                      <a16:creationId xmlns:a16="http://schemas.microsoft.com/office/drawing/2014/main" id="{CE3CEEBB-3F77-4FE7-A0B0-519FCC94BAE3}"/>
                    </a:ext>
                  </a:extLst>
                </p:cNvPr>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3" name="Freeform 402">
                  <a:extLst>
                    <a:ext uri="{FF2B5EF4-FFF2-40B4-BE49-F238E27FC236}">
                      <a16:creationId xmlns:a16="http://schemas.microsoft.com/office/drawing/2014/main" id="{EF20949C-BE3F-40B8-8B33-07AD4C74691C}"/>
                    </a:ext>
                  </a:extLst>
                </p:cNvPr>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4" name="Rectangle 403">
                  <a:extLst>
                    <a:ext uri="{FF2B5EF4-FFF2-40B4-BE49-F238E27FC236}">
                      <a16:creationId xmlns:a16="http://schemas.microsoft.com/office/drawing/2014/main" id="{02F05E04-B99C-4015-92D9-2D451F6317FF}"/>
                    </a:ext>
                  </a:extLst>
                </p:cNvPr>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5" name="Rectangle 404">
                  <a:extLst>
                    <a:ext uri="{FF2B5EF4-FFF2-40B4-BE49-F238E27FC236}">
                      <a16:creationId xmlns:a16="http://schemas.microsoft.com/office/drawing/2014/main" id="{EF37D3F9-D193-4C50-A535-632C0EF72ECF}"/>
                    </a:ext>
                  </a:extLst>
                </p:cNvPr>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6" name="Rectangle 405">
                  <a:extLst>
                    <a:ext uri="{FF2B5EF4-FFF2-40B4-BE49-F238E27FC236}">
                      <a16:creationId xmlns:a16="http://schemas.microsoft.com/office/drawing/2014/main" id="{C06138E6-FBAE-4232-8542-532B481309C9}"/>
                    </a:ext>
                  </a:extLst>
                </p:cNvPr>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7" name="Rectangle 406">
                  <a:extLst>
                    <a:ext uri="{FF2B5EF4-FFF2-40B4-BE49-F238E27FC236}">
                      <a16:creationId xmlns:a16="http://schemas.microsoft.com/office/drawing/2014/main" id="{A7EBA2EF-6231-4517-B3E7-5DE18B462E4A}"/>
                    </a:ext>
                  </a:extLst>
                </p:cNvPr>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8" name="Rectangle 407">
                  <a:extLst>
                    <a:ext uri="{FF2B5EF4-FFF2-40B4-BE49-F238E27FC236}">
                      <a16:creationId xmlns:a16="http://schemas.microsoft.com/office/drawing/2014/main" id="{8D371608-8185-4187-A4BF-A1761139A13F}"/>
                    </a:ext>
                  </a:extLst>
                </p:cNvPr>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9" name="Rectangle 408">
                  <a:extLst>
                    <a:ext uri="{FF2B5EF4-FFF2-40B4-BE49-F238E27FC236}">
                      <a16:creationId xmlns:a16="http://schemas.microsoft.com/office/drawing/2014/main" id="{E611C3CE-2639-4FA2-B353-A439C7E90B25}"/>
                    </a:ext>
                  </a:extLst>
                </p:cNvPr>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5" name="Group 114">
              <a:extLst>
                <a:ext uri="{FF2B5EF4-FFF2-40B4-BE49-F238E27FC236}">
                  <a16:creationId xmlns:a16="http://schemas.microsoft.com/office/drawing/2014/main" id="{264B1389-AA7B-4C93-813E-7B0431F4CF5E}"/>
                </a:ext>
              </a:extLst>
            </p:cNvPr>
            <p:cNvGrpSpPr/>
            <p:nvPr/>
          </p:nvGrpSpPr>
          <p:grpSpPr>
            <a:xfrm>
              <a:off x="4721140" y="1746428"/>
              <a:ext cx="1828800" cy="4610128"/>
              <a:chOff x="5761039" y="1220800"/>
              <a:chExt cx="1828800" cy="4273192"/>
            </a:xfrm>
          </p:grpSpPr>
          <p:sp>
            <p:nvSpPr>
              <p:cNvPr id="166" name="TextBox 165">
                <a:extLst>
                  <a:ext uri="{FF2B5EF4-FFF2-40B4-BE49-F238E27FC236}">
                    <a16:creationId xmlns:a16="http://schemas.microsoft.com/office/drawing/2014/main" id="{79A4B6A2-13C4-4C8D-89AF-A0158E7213AD}"/>
                  </a:ext>
                </a:extLst>
              </p:cNvPr>
              <p:cNvSpPr txBox="1"/>
              <p:nvPr/>
            </p:nvSpPr>
            <p:spPr>
              <a:xfrm>
                <a:off x="5761039" y="1220800"/>
                <a:ext cx="1828800" cy="504950"/>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Web Hosting</a:t>
                </a:r>
              </a:p>
            </p:txBody>
          </p:sp>
          <p:grpSp>
            <p:nvGrpSpPr>
              <p:cNvPr id="167" name="Group 123">
                <a:extLst>
                  <a:ext uri="{FF2B5EF4-FFF2-40B4-BE49-F238E27FC236}">
                    <a16:creationId xmlns:a16="http://schemas.microsoft.com/office/drawing/2014/main" id="{432EB5BD-B121-4B2C-994D-4F9A8E7AB4F3}"/>
                  </a:ext>
                </a:extLst>
              </p:cNvPr>
              <p:cNvGrpSpPr>
                <a:grpSpLocks noChangeAspect="1"/>
              </p:cNvGrpSpPr>
              <p:nvPr/>
            </p:nvGrpSpPr>
            <p:grpSpPr bwMode="auto">
              <a:xfrm>
                <a:off x="5933394" y="3536138"/>
                <a:ext cx="1371596" cy="1957854"/>
                <a:chOff x="3418" y="1489"/>
                <a:chExt cx="999" cy="1426"/>
              </a:xfrm>
            </p:grpSpPr>
            <p:sp>
              <p:nvSpPr>
                <p:cNvPr id="168" name="AutoShape 122">
                  <a:extLst>
                    <a:ext uri="{FF2B5EF4-FFF2-40B4-BE49-F238E27FC236}">
                      <a16:creationId xmlns:a16="http://schemas.microsoft.com/office/drawing/2014/main" id="{040B6D1E-86A9-4773-A715-4E507A503C3C}"/>
                    </a:ext>
                  </a:extLst>
                </p:cNvPr>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9" name="Freeform 124">
                  <a:extLst>
                    <a:ext uri="{FF2B5EF4-FFF2-40B4-BE49-F238E27FC236}">
                      <a16:creationId xmlns:a16="http://schemas.microsoft.com/office/drawing/2014/main" id="{E6E71E28-DC3D-4273-87CD-092DEDDF0EDA}"/>
                    </a:ext>
                  </a:extLst>
                </p:cNvPr>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0" name="Rectangle 125">
                  <a:extLst>
                    <a:ext uri="{FF2B5EF4-FFF2-40B4-BE49-F238E27FC236}">
                      <a16:creationId xmlns:a16="http://schemas.microsoft.com/office/drawing/2014/main" id="{627E2FDB-CDC7-403D-85CB-4025EC8DB4E6}"/>
                    </a:ext>
                  </a:extLst>
                </p:cNvPr>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1" name="Freeform 126">
                  <a:extLst>
                    <a:ext uri="{FF2B5EF4-FFF2-40B4-BE49-F238E27FC236}">
                      <a16:creationId xmlns:a16="http://schemas.microsoft.com/office/drawing/2014/main" id="{D088F3B8-77F4-4E8A-99FC-AE61ADB8FC62}"/>
                    </a:ext>
                  </a:extLst>
                </p:cNvPr>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2" name="Freeform 127">
                  <a:extLst>
                    <a:ext uri="{FF2B5EF4-FFF2-40B4-BE49-F238E27FC236}">
                      <a16:creationId xmlns:a16="http://schemas.microsoft.com/office/drawing/2014/main" id="{2A42722A-DF00-4581-B582-3F8072AE6383}"/>
                    </a:ext>
                  </a:extLst>
                </p:cNvPr>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3" name="Freeform 128">
                  <a:extLst>
                    <a:ext uri="{FF2B5EF4-FFF2-40B4-BE49-F238E27FC236}">
                      <a16:creationId xmlns:a16="http://schemas.microsoft.com/office/drawing/2014/main" id="{B613B052-5F4D-4924-A151-2C47B469ACA4}"/>
                    </a:ext>
                  </a:extLst>
                </p:cNvPr>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4" name="Rectangle 129">
                  <a:extLst>
                    <a:ext uri="{FF2B5EF4-FFF2-40B4-BE49-F238E27FC236}">
                      <a16:creationId xmlns:a16="http://schemas.microsoft.com/office/drawing/2014/main" id="{83B17FE9-6448-4F35-8514-3B33938579B3}"/>
                    </a:ext>
                  </a:extLst>
                </p:cNvPr>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5" name="Rectangle 130">
                  <a:extLst>
                    <a:ext uri="{FF2B5EF4-FFF2-40B4-BE49-F238E27FC236}">
                      <a16:creationId xmlns:a16="http://schemas.microsoft.com/office/drawing/2014/main" id="{68A29497-D5B3-467D-AFAB-455BE6BF5B3B}"/>
                    </a:ext>
                  </a:extLst>
                </p:cNvPr>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6" name="Freeform 131">
                  <a:extLst>
                    <a:ext uri="{FF2B5EF4-FFF2-40B4-BE49-F238E27FC236}">
                      <a16:creationId xmlns:a16="http://schemas.microsoft.com/office/drawing/2014/main" id="{7C9548BB-63D4-4895-A1F1-4D755DB97D93}"/>
                    </a:ext>
                  </a:extLst>
                </p:cNvPr>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7" name="Freeform 135">
                  <a:extLst>
                    <a:ext uri="{FF2B5EF4-FFF2-40B4-BE49-F238E27FC236}">
                      <a16:creationId xmlns:a16="http://schemas.microsoft.com/office/drawing/2014/main" id="{13DB6E2C-818F-46AB-AAB8-A90B83472865}"/>
                    </a:ext>
                  </a:extLst>
                </p:cNvPr>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8" name="Freeform 136">
                  <a:extLst>
                    <a:ext uri="{FF2B5EF4-FFF2-40B4-BE49-F238E27FC236}">
                      <a16:creationId xmlns:a16="http://schemas.microsoft.com/office/drawing/2014/main" id="{A6DEC33A-83BD-4FD4-B470-3AC1BB4967D3}"/>
                    </a:ext>
                  </a:extLst>
                </p:cNvPr>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9" name="Freeform 137">
                  <a:extLst>
                    <a:ext uri="{FF2B5EF4-FFF2-40B4-BE49-F238E27FC236}">
                      <a16:creationId xmlns:a16="http://schemas.microsoft.com/office/drawing/2014/main" id="{43083845-349A-4A74-899B-AD042434DE7E}"/>
                    </a:ext>
                  </a:extLst>
                </p:cNvPr>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nvGrpSpPr>
            <p:cNvPr id="116" name="Group 115">
              <a:extLst>
                <a:ext uri="{FF2B5EF4-FFF2-40B4-BE49-F238E27FC236}">
                  <a16:creationId xmlns:a16="http://schemas.microsoft.com/office/drawing/2014/main" id="{8298C6B1-4F55-44D2-A50D-308FECD719F2}"/>
                </a:ext>
              </a:extLst>
            </p:cNvPr>
            <p:cNvGrpSpPr/>
            <p:nvPr/>
          </p:nvGrpSpPr>
          <p:grpSpPr>
            <a:xfrm>
              <a:off x="6897567" y="1746428"/>
              <a:ext cx="1828800" cy="4625927"/>
              <a:chOff x="9418638" y="1220800"/>
              <a:chExt cx="1828800" cy="4993918"/>
            </a:xfrm>
          </p:grpSpPr>
          <p:sp>
            <p:nvSpPr>
              <p:cNvPr id="117" name="TextBox 116">
                <a:extLst>
                  <a:ext uri="{FF2B5EF4-FFF2-40B4-BE49-F238E27FC236}">
                    <a16:creationId xmlns:a16="http://schemas.microsoft.com/office/drawing/2014/main" id="{3A459E8C-DE91-429A-9EEB-263240DEEA84}"/>
                  </a:ext>
                </a:extLst>
              </p:cNvPr>
              <p:cNvSpPr txBox="1"/>
              <p:nvPr/>
            </p:nvSpPr>
            <p:spPr>
              <a:xfrm>
                <a:off x="9418638" y="1220800"/>
                <a:ext cx="1828800" cy="857232"/>
              </a:xfrm>
              <a:prstGeom prst="rect">
                <a:avLst/>
              </a:prstGeom>
              <a:noFill/>
            </p:spPr>
            <p:txBody>
              <a:bodyPr wrap="square" lIns="91440" tIns="146304" rIns="182880" bIns="146304" rtlCol="0">
                <a:spAutoFit/>
              </a:bodyPr>
              <a:lstStyle/>
              <a:p>
                <a:pPr fontAlgn="base">
                  <a:lnSpc>
                    <a:spcPct val="90000"/>
                  </a:lnSpc>
                  <a:spcBef>
                    <a:spcPct val="0"/>
                  </a:spcBef>
                  <a:spcAft>
                    <a:spcPts val="1200"/>
                  </a:spcAft>
                </a:pPr>
                <a:r>
                  <a:rPr lang="en-US">
                    <a:solidFill>
                      <a:srgbClr val="000000"/>
                    </a:solidFill>
                    <a:latin typeface="Segoe UI" panose="020B0502040204020203" pitchFamily="34" charset="0"/>
                    <a:cs typeface="Segoe UI" panose="020B0502040204020203" pitchFamily="34" charset="0"/>
                  </a:rPr>
                  <a:t>Mobile Connectivity</a:t>
                </a:r>
              </a:p>
            </p:txBody>
          </p:sp>
          <p:grpSp>
            <p:nvGrpSpPr>
              <p:cNvPr id="118" name="Group 142">
                <a:extLst>
                  <a:ext uri="{FF2B5EF4-FFF2-40B4-BE49-F238E27FC236}">
                    <a16:creationId xmlns:a16="http://schemas.microsoft.com/office/drawing/2014/main" id="{18545E5F-8DA9-4A86-9182-599549698556}"/>
                  </a:ext>
                </a:extLst>
              </p:cNvPr>
              <p:cNvGrpSpPr>
                <a:grpSpLocks noChangeAspect="1"/>
              </p:cNvGrpSpPr>
              <p:nvPr/>
            </p:nvGrpSpPr>
            <p:grpSpPr bwMode="auto">
              <a:xfrm>
                <a:off x="9529590" y="3285204"/>
                <a:ext cx="1634908" cy="2929514"/>
                <a:chOff x="2911" y="400"/>
                <a:chExt cx="2013" cy="3607"/>
              </a:xfrm>
            </p:grpSpPr>
            <p:sp>
              <p:nvSpPr>
                <p:cNvPr id="119" name="AutoShape 141">
                  <a:extLst>
                    <a:ext uri="{FF2B5EF4-FFF2-40B4-BE49-F238E27FC236}">
                      <a16:creationId xmlns:a16="http://schemas.microsoft.com/office/drawing/2014/main" id="{131E5536-723A-4BB9-9E46-A0F586BF6145}"/>
                    </a:ext>
                  </a:extLst>
                </p:cNvPr>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0" name="Freeform 143">
                  <a:extLst>
                    <a:ext uri="{FF2B5EF4-FFF2-40B4-BE49-F238E27FC236}">
                      <a16:creationId xmlns:a16="http://schemas.microsoft.com/office/drawing/2014/main" id="{843A7077-87A0-4C76-BD52-7828F57463A3}"/>
                    </a:ext>
                  </a:extLst>
                </p:cNvPr>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1" name="Rectangle 144">
                  <a:extLst>
                    <a:ext uri="{FF2B5EF4-FFF2-40B4-BE49-F238E27FC236}">
                      <a16:creationId xmlns:a16="http://schemas.microsoft.com/office/drawing/2014/main" id="{6F35948B-638C-4851-9040-7BED68464313}"/>
                    </a:ext>
                  </a:extLst>
                </p:cNvPr>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2" name="Freeform 145">
                  <a:extLst>
                    <a:ext uri="{FF2B5EF4-FFF2-40B4-BE49-F238E27FC236}">
                      <a16:creationId xmlns:a16="http://schemas.microsoft.com/office/drawing/2014/main" id="{2DA094FB-CC00-415C-A15B-32F42A6516F1}"/>
                    </a:ext>
                  </a:extLst>
                </p:cNvPr>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3" name="Freeform 146">
                  <a:extLst>
                    <a:ext uri="{FF2B5EF4-FFF2-40B4-BE49-F238E27FC236}">
                      <a16:creationId xmlns:a16="http://schemas.microsoft.com/office/drawing/2014/main" id="{B9A67E45-E62B-40A7-820A-E8B1D674A447}"/>
                    </a:ext>
                  </a:extLst>
                </p:cNvPr>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4" name="Freeform 147">
                  <a:extLst>
                    <a:ext uri="{FF2B5EF4-FFF2-40B4-BE49-F238E27FC236}">
                      <a16:creationId xmlns:a16="http://schemas.microsoft.com/office/drawing/2014/main" id="{36814589-8173-494E-84D2-D98C7963621D}"/>
                    </a:ext>
                  </a:extLst>
                </p:cNvPr>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5" name="Freeform 148">
                  <a:extLst>
                    <a:ext uri="{FF2B5EF4-FFF2-40B4-BE49-F238E27FC236}">
                      <a16:creationId xmlns:a16="http://schemas.microsoft.com/office/drawing/2014/main" id="{BB26623B-47DF-4CF3-8CD9-1D5651709B75}"/>
                    </a:ext>
                  </a:extLst>
                </p:cNvPr>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6" name="Freeform 149">
                  <a:extLst>
                    <a:ext uri="{FF2B5EF4-FFF2-40B4-BE49-F238E27FC236}">
                      <a16:creationId xmlns:a16="http://schemas.microsoft.com/office/drawing/2014/main" id="{B1086EDC-E17F-4C1E-A13B-C891B4691F3D}"/>
                    </a:ext>
                  </a:extLst>
                </p:cNvPr>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7" name="Rectangle 150">
                  <a:extLst>
                    <a:ext uri="{FF2B5EF4-FFF2-40B4-BE49-F238E27FC236}">
                      <a16:creationId xmlns:a16="http://schemas.microsoft.com/office/drawing/2014/main" id="{DE8D1CAC-3C9A-41FA-9A86-2982CA619EBC}"/>
                    </a:ext>
                  </a:extLst>
                </p:cNvPr>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8" name="Rectangle 151">
                  <a:extLst>
                    <a:ext uri="{FF2B5EF4-FFF2-40B4-BE49-F238E27FC236}">
                      <a16:creationId xmlns:a16="http://schemas.microsoft.com/office/drawing/2014/main" id="{176493D0-6DB2-4951-A5F8-233CC2A82E46}"/>
                    </a:ext>
                  </a:extLst>
                </p:cNvPr>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9" name="Rectangle 152">
                  <a:extLst>
                    <a:ext uri="{FF2B5EF4-FFF2-40B4-BE49-F238E27FC236}">
                      <a16:creationId xmlns:a16="http://schemas.microsoft.com/office/drawing/2014/main" id="{2221850D-DF18-48B2-BB60-E82FAB46B9BB}"/>
                    </a:ext>
                  </a:extLst>
                </p:cNvPr>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0" name="Rectangle 153">
                  <a:extLst>
                    <a:ext uri="{FF2B5EF4-FFF2-40B4-BE49-F238E27FC236}">
                      <a16:creationId xmlns:a16="http://schemas.microsoft.com/office/drawing/2014/main" id="{FAEDB836-7BD0-416D-BE39-4631E66B8393}"/>
                    </a:ext>
                  </a:extLst>
                </p:cNvPr>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1" name="Rectangle 154">
                  <a:extLst>
                    <a:ext uri="{FF2B5EF4-FFF2-40B4-BE49-F238E27FC236}">
                      <a16:creationId xmlns:a16="http://schemas.microsoft.com/office/drawing/2014/main" id="{33A6E9E5-48DA-4FB9-884B-1F36933FA414}"/>
                    </a:ext>
                  </a:extLst>
                </p:cNvPr>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2" name="Rectangle 155">
                  <a:extLst>
                    <a:ext uri="{FF2B5EF4-FFF2-40B4-BE49-F238E27FC236}">
                      <a16:creationId xmlns:a16="http://schemas.microsoft.com/office/drawing/2014/main" id="{3E88B30B-F577-496D-9AA9-895D82F0F581}"/>
                    </a:ext>
                  </a:extLst>
                </p:cNvPr>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3" name="Rectangle 156">
                  <a:extLst>
                    <a:ext uri="{FF2B5EF4-FFF2-40B4-BE49-F238E27FC236}">
                      <a16:creationId xmlns:a16="http://schemas.microsoft.com/office/drawing/2014/main" id="{59CECE2F-4C97-4C1B-A178-2ABBAE6C9E58}"/>
                    </a:ext>
                  </a:extLst>
                </p:cNvPr>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4" name="Rectangle 157">
                  <a:extLst>
                    <a:ext uri="{FF2B5EF4-FFF2-40B4-BE49-F238E27FC236}">
                      <a16:creationId xmlns:a16="http://schemas.microsoft.com/office/drawing/2014/main" id="{7C417C1F-1329-47C7-A947-BBA238A74E8C}"/>
                    </a:ext>
                  </a:extLst>
                </p:cNvPr>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5" name="Rectangle 158">
                  <a:extLst>
                    <a:ext uri="{FF2B5EF4-FFF2-40B4-BE49-F238E27FC236}">
                      <a16:creationId xmlns:a16="http://schemas.microsoft.com/office/drawing/2014/main" id="{8DF67951-39BC-4DB0-BAE1-82898E989B12}"/>
                    </a:ext>
                  </a:extLst>
                </p:cNvPr>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6" name="Rectangle 159">
                  <a:extLst>
                    <a:ext uri="{FF2B5EF4-FFF2-40B4-BE49-F238E27FC236}">
                      <a16:creationId xmlns:a16="http://schemas.microsoft.com/office/drawing/2014/main" id="{5E17E57A-4575-4F87-9F8C-0219A428205F}"/>
                    </a:ext>
                  </a:extLst>
                </p:cNvPr>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7" name="Rectangle 160">
                  <a:extLst>
                    <a:ext uri="{FF2B5EF4-FFF2-40B4-BE49-F238E27FC236}">
                      <a16:creationId xmlns:a16="http://schemas.microsoft.com/office/drawing/2014/main" id="{FEB712A3-E54B-4DBB-8237-E6D046EBBD4A}"/>
                    </a:ext>
                  </a:extLst>
                </p:cNvPr>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8" name="Freeform 161">
                  <a:extLst>
                    <a:ext uri="{FF2B5EF4-FFF2-40B4-BE49-F238E27FC236}">
                      <a16:creationId xmlns:a16="http://schemas.microsoft.com/office/drawing/2014/main" id="{CE08E88A-C239-4459-8E47-DB97A13CE67D}"/>
                    </a:ext>
                  </a:extLst>
                </p:cNvPr>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9" name="Rectangle 162">
                  <a:extLst>
                    <a:ext uri="{FF2B5EF4-FFF2-40B4-BE49-F238E27FC236}">
                      <a16:creationId xmlns:a16="http://schemas.microsoft.com/office/drawing/2014/main" id="{4CC9A6DD-C124-4154-89CF-C974E5D80BB6}"/>
                    </a:ext>
                  </a:extLst>
                </p:cNvPr>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0" name="Rectangle 163">
                  <a:extLst>
                    <a:ext uri="{FF2B5EF4-FFF2-40B4-BE49-F238E27FC236}">
                      <a16:creationId xmlns:a16="http://schemas.microsoft.com/office/drawing/2014/main" id="{E8D79AD4-FF80-4460-A47F-E3AD50231A9F}"/>
                    </a:ext>
                  </a:extLst>
                </p:cNvPr>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1" name="Rectangle 164">
                  <a:extLst>
                    <a:ext uri="{FF2B5EF4-FFF2-40B4-BE49-F238E27FC236}">
                      <a16:creationId xmlns:a16="http://schemas.microsoft.com/office/drawing/2014/main" id="{73C1273B-536F-49D6-BE76-50C371384F95}"/>
                    </a:ext>
                  </a:extLst>
                </p:cNvPr>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2" name="Rectangle 165">
                  <a:extLst>
                    <a:ext uri="{FF2B5EF4-FFF2-40B4-BE49-F238E27FC236}">
                      <a16:creationId xmlns:a16="http://schemas.microsoft.com/office/drawing/2014/main" id="{56F96317-2873-418D-AE22-62EA1D305EC3}"/>
                    </a:ext>
                  </a:extLst>
                </p:cNvPr>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3" name="Rectangle 166">
                  <a:extLst>
                    <a:ext uri="{FF2B5EF4-FFF2-40B4-BE49-F238E27FC236}">
                      <a16:creationId xmlns:a16="http://schemas.microsoft.com/office/drawing/2014/main" id="{8BBB00CD-D54E-4618-8392-D6029CEA01D3}"/>
                    </a:ext>
                  </a:extLst>
                </p:cNvPr>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4" name="Rectangle 167">
                  <a:extLst>
                    <a:ext uri="{FF2B5EF4-FFF2-40B4-BE49-F238E27FC236}">
                      <a16:creationId xmlns:a16="http://schemas.microsoft.com/office/drawing/2014/main" id="{CC9FC1D7-D1B3-4A42-83FA-ACF046EFD32F}"/>
                    </a:ext>
                  </a:extLst>
                </p:cNvPr>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5" name="Rectangle 168">
                  <a:extLst>
                    <a:ext uri="{FF2B5EF4-FFF2-40B4-BE49-F238E27FC236}">
                      <a16:creationId xmlns:a16="http://schemas.microsoft.com/office/drawing/2014/main" id="{BDC13E97-3CF8-4B83-85C0-4A97586073B3}"/>
                    </a:ext>
                  </a:extLst>
                </p:cNvPr>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6" name="Rectangle 169">
                  <a:extLst>
                    <a:ext uri="{FF2B5EF4-FFF2-40B4-BE49-F238E27FC236}">
                      <a16:creationId xmlns:a16="http://schemas.microsoft.com/office/drawing/2014/main" id="{368ECF1A-7AB4-4B3E-8704-A399B7350836}"/>
                    </a:ext>
                  </a:extLst>
                </p:cNvPr>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7" name="Rectangle 170">
                  <a:extLst>
                    <a:ext uri="{FF2B5EF4-FFF2-40B4-BE49-F238E27FC236}">
                      <a16:creationId xmlns:a16="http://schemas.microsoft.com/office/drawing/2014/main" id="{98B882C8-D543-44F2-8D7F-BE371977C8DD}"/>
                    </a:ext>
                  </a:extLst>
                </p:cNvPr>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8" name="Rectangle 171">
                  <a:extLst>
                    <a:ext uri="{FF2B5EF4-FFF2-40B4-BE49-F238E27FC236}">
                      <a16:creationId xmlns:a16="http://schemas.microsoft.com/office/drawing/2014/main" id="{4D6EEA9F-6C58-4252-B65D-250B6AD1DDB0}"/>
                    </a:ext>
                  </a:extLst>
                </p:cNvPr>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9" name="Rectangle 172">
                  <a:extLst>
                    <a:ext uri="{FF2B5EF4-FFF2-40B4-BE49-F238E27FC236}">
                      <a16:creationId xmlns:a16="http://schemas.microsoft.com/office/drawing/2014/main" id="{6AB410A3-AA6D-4631-A779-8E30F0F3DFA3}"/>
                    </a:ext>
                  </a:extLst>
                </p:cNvPr>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0" name="Rectangle 173">
                  <a:extLst>
                    <a:ext uri="{FF2B5EF4-FFF2-40B4-BE49-F238E27FC236}">
                      <a16:creationId xmlns:a16="http://schemas.microsoft.com/office/drawing/2014/main" id="{2CB9E9CF-3C68-44E6-90A1-CC192FF434E3}"/>
                    </a:ext>
                  </a:extLst>
                </p:cNvPr>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1" name="Rectangle 174">
                  <a:extLst>
                    <a:ext uri="{FF2B5EF4-FFF2-40B4-BE49-F238E27FC236}">
                      <a16:creationId xmlns:a16="http://schemas.microsoft.com/office/drawing/2014/main" id="{1BE8A061-7D54-4407-8ECE-82D6996A006A}"/>
                    </a:ext>
                  </a:extLst>
                </p:cNvPr>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2" name="Rectangle 175">
                  <a:extLst>
                    <a:ext uri="{FF2B5EF4-FFF2-40B4-BE49-F238E27FC236}">
                      <a16:creationId xmlns:a16="http://schemas.microsoft.com/office/drawing/2014/main" id="{E7E6090C-EBE6-40E6-BF5E-CB6D7FE47BA4}"/>
                    </a:ext>
                  </a:extLst>
                </p:cNvPr>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3" name="Rectangle 176">
                  <a:extLst>
                    <a:ext uri="{FF2B5EF4-FFF2-40B4-BE49-F238E27FC236}">
                      <a16:creationId xmlns:a16="http://schemas.microsoft.com/office/drawing/2014/main" id="{D16A3BC1-7AE9-42CA-B022-4D809BE85AAC}"/>
                    </a:ext>
                  </a:extLst>
                </p:cNvPr>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4" name="Rectangle 177">
                  <a:extLst>
                    <a:ext uri="{FF2B5EF4-FFF2-40B4-BE49-F238E27FC236}">
                      <a16:creationId xmlns:a16="http://schemas.microsoft.com/office/drawing/2014/main" id="{EA88CE8B-602E-47B6-B67F-E231C89EF112}"/>
                    </a:ext>
                  </a:extLst>
                </p:cNvPr>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5" name="Rectangle 178">
                  <a:extLst>
                    <a:ext uri="{FF2B5EF4-FFF2-40B4-BE49-F238E27FC236}">
                      <a16:creationId xmlns:a16="http://schemas.microsoft.com/office/drawing/2014/main" id="{D810E302-F2D5-4A31-9B64-3F165DE57BC5}"/>
                    </a:ext>
                  </a:extLst>
                </p:cNvPr>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6" name="Rectangle 179">
                  <a:extLst>
                    <a:ext uri="{FF2B5EF4-FFF2-40B4-BE49-F238E27FC236}">
                      <a16:creationId xmlns:a16="http://schemas.microsoft.com/office/drawing/2014/main" id="{76E224FF-FDC5-42E5-8901-B4FDD618F7A8}"/>
                    </a:ext>
                  </a:extLst>
                </p:cNvPr>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7" name="Rectangle 180">
                  <a:extLst>
                    <a:ext uri="{FF2B5EF4-FFF2-40B4-BE49-F238E27FC236}">
                      <a16:creationId xmlns:a16="http://schemas.microsoft.com/office/drawing/2014/main" id="{7B4E4057-B111-4C5C-B839-5531C596DA79}"/>
                    </a:ext>
                  </a:extLst>
                </p:cNvPr>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8" name="Rectangle 181">
                  <a:extLst>
                    <a:ext uri="{FF2B5EF4-FFF2-40B4-BE49-F238E27FC236}">
                      <a16:creationId xmlns:a16="http://schemas.microsoft.com/office/drawing/2014/main" id="{813F7354-C4BC-482F-93EE-2EC733824EF1}"/>
                    </a:ext>
                  </a:extLst>
                </p:cNvPr>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9" name="Rectangle 182">
                  <a:extLst>
                    <a:ext uri="{FF2B5EF4-FFF2-40B4-BE49-F238E27FC236}">
                      <a16:creationId xmlns:a16="http://schemas.microsoft.com/office/drawing/2014/main" id="{885C9023-B722-408D-8A5F-300F18988101}"/>
                    </a:ext>
                  </a:extLst>
                </p:cNvPr>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0" name="Rectangle 183">
                  <a:extLst>
                    <a:ext uri="{FF2B5EF4-FFF2-40B4-BE49-F238E27FC236}">
                      <a16:creationId xmlns:a16="http://schemas.microsoft.com/office/drawing/2014/main" id="{BFED3520-25E9-4D30-B21E-083ADCDF8AAF}"/>
                    </a:ext>
                  </a:extLst>
                </p:cNvPr>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1" name="Rectangle 184">
                  <a:extLst>
                    <a:ext uri="{FF2B5EF4-FFF2-40B4-BE49-F238E27FC236}">
                      <a16:creationId xmlns:a16="http://schemas.microsoft.com/office/drawing/2014/main" id="{ED84E450-631B-4205-A260-E2358EE9F8E7}"/>
                    </a:ext>
                  </a:extLst>
                </p:cNvPr>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2" name="Rectangle 185">
                  <a:extLst>
                    <a:ext uri="{FF2B5EF4-FFF2-40B4-BE49-F238E27FC236}">
                      <a16:creationId xmlns:a16="http://schemas.microsoft.com/office/drawing/2014/main" id="{DD7EDAB9-6CD3-4EF5-A0A7-086B65283217}"/>
                    </a:ext>
                  </a:extLst>
                </p:cNvPr>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3" name="Rectangle 186">
                  <a:extLst>
                    <a:ext uri="{FF2B5EF4-FFF2-40B4-BE49-F238E27FC236}">
                      <a16:creationId xmlns:a16="http://schemas.microsoft.com/office/drawing/2014/main" id="{6B73C3CF-E2E1-44B1-A9A6-3662E2BA121C}"/>
                    </a:ext>
                  </a:extLst>
                </p:cNvPr>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4" name="Rectangle 187">
                  <a:extLst>
                    <a:ext uri="{FF2B5EF4-FFF2-40B4-BE49-F238E27FC236}">
                      <a16:creationId xmlns:a16="http://schemas.microsoft.com/office/drawing/2014/main" id="{7C6F3600-663F-42C0-9814-B1634C0A8BA7}"/>
                    </a:ext>
                  </a:extLst>
                </p:cNvPr>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5" name="Rectangle 188">
                  <a:extLst>
                    <a:ext uri="{FF2B5EF4-FFF2-40B4-BE49-F238E27FC236}">
                      <a16:creationId xmlns:a16="http://schemas.microsoft.com/office/drawing/2014/main" id="{2522254C-266F-4390-934C-9872589CE7C3}"/>
                    </a:ext>
                  </a:extLst>
                </p:cNvPr>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grpSp>
      </p:grpSp>
    </p:spTree>
    <p:extLst>
      <p:ext uri="{BB962C8B-B14F-4D97-AF65-F5344CB8AC3E}">
        <p14:creationId xmlns:p14="http://schemas.microsoft.com/office/powerpoint/2010/main" val="397367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5182-1D8D-4FE9-AA29-DE7E925FA89C}"/>
              </a:ext>
            </a:extLst>
          </p:cNvPr>
          <p:cNvSpPr>
            <a:spLocks noGrp="1"/>
          </p:cNvSpPr>
          <p:nvPr>
            <p:ph type="title"/>
          </p:nvPr>
        </p:nvSpPr>
        <p:spPr/>
        <p:txBody>
          <a:bodyPr/>
          <a:lstStyle/>
          <a:p>
            <a:r>
              <a:rPr lang="en-US"/>
              <a:t>Services Overview</a:t>
            </a:r>
          </a:p>
        </p:txBody>
      </p:sp>
      <p:sp>
        <p:nvSpPr>
          <p:cNvPr id="7" name="Content Placeholder 102">
            <a:extLst>
              <a:ext uri="{FF2B5EF4-FFF2-40B4-BE49-F238E27FC236}">
                <a16:creationId xmlns:a16="http://schemas.microsoft.com/office/drawing/2014/main" id="{B7FB75E3-FDD1-4B26-A7EA-9A80297CA6A1}"/>
              </a:ext>
            </a:extLst>
          </p:cNvPr>
          <p:cNvSpPr txBox="1">
            <a:spLocks/>
          </p:cNvSpPr>
          <p:nvPr/>
        </p:nvSpPr>
        <p:spPr>
          <a:xfrm>
            <a:off x="1524000" y="1021216"/>
            <a:ext cx="9144000" cy="79483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400" kern="0">
                <a:solidFill>
                  <a:srgbClr val="000000"/>
                </a:solidFill>
              </a:rPr>
              <a:t>In a typical project, there are many Azure services to choose from:</a:t>
            </a:r>
            <a:endParaRPr lang="en-US" b="1" kern="0">
              <a:solidFill>
                <a:srgbClr val="000000"/>
              </a:solidFill>
            </a:endParaRPr>
          </a:p>
        </p:txBody>
      </p:sp>
      <p:pic>
        <p:nvPicPr>
          <p:cNvPr id="52" name="Picture 51" descr="Diagram depicts two rows of icons representing Azure services. ">
            <a:extLst>
              <a:ext uri="{FF2B5EF4-FFF2-40B4-BE49-F238E27FC236}">
                <a16:creationId xmlns:a16="http://schemas.microsoft.com/office/drawing/2014/main" id="{731D2EE0-D530-4FB0-9280-8F1D4FC35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68875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6353-C584-46D6-9A2C-67CA97E2630B}"/>
              </a:ext>
            </a:extLst>
          </p:cNvPr>
          <p:cNvSpPr>
            <a:spLocks noGrp="1"/>
          </p:cNvSpPr>
          <p:nvPr>
            <p:ph type="title"/>
          </p:nvPr>
        </p:nvSpPr>
        <p:spPr/>
        <p:txBody>
          <a:bodyPr/>
          <a:lstStyle/>
          <a:p>
            <a:r>
              <a:rPr lang="en-US"/>
              <a:t>Services Overview</a:t>
            </a:r>
          </a:p>
        </p:txBody>
      </p:sp>
      <p:sp>
        <p:nvSpPr>
          <p:cNvPr id="9" name="Content Placeholder 102">
            <a:extLst>
              <a:ext uri="{FF2B5EF4-FFF2-40B4-BE49-F238E27FC236}">
                <a16:creationId xmlns:a16="http://schemas.microsoft.com/office/drawing/2014/main" id="{3A5BBFC3-40B3-41DB-8B74-E553D3D9EB4B}"/>
              </a:ext>
            </a:extLst>
          </p:cNvPr>
          <p:cNvSpPr txBox="1">
            <a:spLocks/>
          </p:cNvSpPr>
          <p:nvPr/>
        </p:nvSpPr>
        <p:spPr>
          <a:xfrm>
            <a:off x="1982788" y="1021215"/>
            <a:ext cx="8119156" cy="57761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You may only use a small subset of the available services:</a:t>
            </a:r>
          </a:p>
        </p:txBody>
      </p:sp>
      <p:pic>
        <p:nvPicPr>
          <p:cNvPr id="51" name="Picture 50" descr="Diagram includes icons highlighting a limited set of Azure services, including virtual machines, virtual networks, and storage.">
            <a:extLst>
              <a:ext uri="{FF2B5EF4-FFF2-40B4-BE49-F238E27FC236}">
                <a16:creationId xmlns:a16="http://schemas.microsoft.com/office/drawing/2014/main" id="{8D8D6632-D52C-4F4B-B1F0-DA4AC9BF2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Tree>
    <p:extLst>
      <p:ext uri="{BB962C8B-B14F-4D97-AF65-F5344CB8AC3E}">
        <p14:creationId xmlns:p14="http://schemas.microsoft.com/office/powerpoint/2010/main" val="368619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Hello! Instructor Introduction</a:t>
            </a:r>
          </a:p>
        </p:txBody>
      </p:sp>
      <p:sp>
        <p:nvSpPr>
          <p:cNvPr id="3" name="Text Placeholder 2"/>
          <p:cNvSpPr>
            <a:spLocks noGrp="1"/>
          </p:cNvSpPr>
          <p:nvPr>
            <p:ph type="body" sz="quarter" idx="13"/>
          </p:nvPr>
        </p:nvSpPr>
        <p:spPr>
          <a:xfrm>
            <a:off x="1981200" y="1066800"/>
            <a:ext cx="5486400" cy="5105400"/>
          </a:xfrm>
        </p:spPr>
        <p:txBody>
          <a:bodyPr/>
          <a:lstStyle/>
          <a:p>
            <a:r>
              <a:rPr lang="en-US" sz="2400">
                <a:solidFill>
                  <a:srgbClr val="0070C0"/>
                </a:solidFill>
              </a:rPr>
              <a:t>Instructor: </a:t>
            </a:r>
            <a:r>
              <a:rPr lang="en-US" sz="2400"/>
              <a:t>&lt;Name&gt;</a:t>
            </a:r>
          </a:p>
          <a:p>
            <a:r>
              <a:rPr lang="en-US" sz="2400"/>
              <a:t>&lt;Title or other credentials, e.g. Microsoft Certified Trainer&gt;</a:t>
            </a:r>
          </a:p>
          <a:p>
            <a:r>
              <a:rPr lang="en-US" sz="2400"/>
              <a:t>&lt;Affiliation/Company&gt;</a:t>
            </a:r>
          </a:p>
          <a:p>
            <a:r>
              <a:rPr lang="en-US" sz="2400"/>
              <a:t>&lt;A few words about my technical and professional experience&gt; </a:t>
            </a:r>
          </a:p>
          <a:p>
            <a:endParaRPr lang="en-US" sz="2400"/>
          </a:p>
        </p:txBody>
      </p:sp>
      <p:grpSp>
        <p:nvGrpSpPr>
          <p:cNvPr id="17" name="Group 16"/>
          <p:cNvGrpSpPr>
            <a:grpSpLocks noChangeAspect="1"/>
          </p:cNvGrpSpPr>
          <p:nvPr/>
        </p:nvGrpSpPr>
        <p:grpSpPr>
          <a:xfrm>
            <a:off x="7810358" y="1066801"/>
            <a:ext cx="2091928" cy="1331227"/>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ustDataLst>
      <p:tags r:id="rId1"/>
    </p:custDataLst>
    <p:extLst>
      <p:ext uri="{BB962C8B-B14F-4D97-AF65-F5344CB8AC3E}">
        <p14:creationId xmlns:p14="http://schemas.microsoft.com/office/powerpoint/2010/main" val="12368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Diagram includes icons of numerous Azure services.">
            <a:extLst>
              <a:ext uri="{FF2B5EF4-FFF2-40B4-BE49-F238E27FC236}">
                <a16:creationId xmlns:a16="http://schemas.microsoft.com/office/drawing/2014/main" id="{B739FB0B-D627-4CB2-BAC0-91F43226F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3321"/>
            <a:ext cx="9144000" cy="3265714"/>
          </a:xfrm>
          <a:prstGeom prst="rect">
            <a:avLst/>
          </a:prstGeom>
        </p:spPr>
      </p:pic>
      <p:sp>
        <p:nvSpPr>
          <p:cNvPr id="2" name="Title 1">
            <a:extLst>
              <a:ext uri="{FF2B5EF4-FFF2-40B4-BE49-F238E27FC236}">
                <a16:creationId xmlns:a16="http://schemas.microsoft.com/office/drawing/2014/main" id="{9D76B6D2-1D3A-4D6B-9ACD-39DEE127D47C}"/>
              </a:ext>
            </a:extLst>
          </p:cNvPr>
          <p:cNvSpPr>
            <a:spLocks noGrp="1"/>
          </p:cNvSpPr>
          <p:nvPr>
            <p:ph type="title"/>
          </p:nvPr>
        </p:nvSpPr>
        <p:spPr/>
        <p:txBody>
          <a:bodyPr/>
          <a:lstStyle/>
          <a:p>
            <a:r>
              <a:rPr lang="en-US"/>
              <a:t>Services Overview</a:t>
            </a:r>
          </a:p>
        </p:txBody>
      </p:sp>
      <p:sp>
        <p:nvSpPr>
          <p:cNvPr id="8" name="Content Placeholder 102">
            <a:extLst>
              <a:ext uri="{FF2B5EF4-FFF2-40B4-BE49-F238E27FC236}">
                <a16:creationId xmlns:a16="http://schemas.microsoft.com/office/drawing/2014/main" id="{DEF2C5F3-498E-417D-95FA-AA49F1BB612B}"/>
              </a:ext>
            </a:extLst>
          </p:cNvPr>
          <p:cNvSpPr txBox="1">
            <a:spLocks/>
          </p:cNvSpPr>
          <p:nvPr/>
        </p:nvSpPr>
        <p:spPr>
          <a:xfrm>
            <a:off x="1982788" y="1021215"/>
            <a:ext cx="8119156" cy="86059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You may only use a small subset of the available services:</a:t>
            </a:r>
          </a:p>
        </p:txBody>
      </p:sp>
      <p:sp>
        <p:nvSpPr>
          <p:cNvPr id="52" name="Content Placeholder 102">
            <a:extLst>
              <a:ext uri="{FF2B5EF4-FFF2-40B4-BE49-F238E27FC236}">
                <a16:creationId xmlns:a16="http://schemas.microsoft.com/office/drawing/2014/main" id="{23543189-AA03-4C80-A77F-EFE85596076E}"/>
              </a:ext>
            </a:extLst>
          </p:cNvPr>
          <p:cNvSpPr txBox="1">
            <a:spLocks/>
          </p:cNvSpPr>
          <p:nvPr/>
        </p:nvSpPr>
        <p:spPr>
          <a:xfrm>
            <a:off x="1982788" y="5570547"/>
            <a:ext cx="8119156" cy="95366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In this course, you will learn about many of the services that you could use in your projects</a:t>
            </a:r>
          </a:p>
        </p:txBody>
      </p:sp>
    </p:spTree>
    <p:extLst>
      <p:ext uri="{BB962C8B-B14F-4D97-AF65-F5344CB8AC3E}">
        <p14:creationId xmlns:p14="http://schemas.microsoft.com/office/powerpoint/2010/main" val="54112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C56C-14B1-4E92-A41D-01F685467066}"/>
              </a:ext>
            </a:extLst>
          </p:cNvPr>
          <p:cNvSpPr>
            <a:spLocks noGrp="1"/>
          </p:cNvSpPr>
          <p:nvPr>
            <p:ph type="title"/>
          </p:nvPr>
        </p:nvSpPr>
        <p:spPr/>
        <p:txBody>
          <a:bodyPr/>
          <a:lstStyle/>
          <a:p>
            <a:r>
              <a:rPr lang="en-US"/>
              <a:t>Web Apps</a:t>
            </a:r>
          </a:p>
        </p:txBody>
      </p:sp>
      <p:sp>
        <p:nvSpPr>
          <p:cNvPr id="4" name="Content Placeholder 2">
            <a:extLst>
              <a:ext uri="{FF2B5EF4-FFF2-40B4-BE49-F238E27FC236}">
                <a16:creationId xmlns:a16="http://schemas.microsoft.com/office/drawing/2014/main" id="{F274F980-EBB4-41C8-8D92-4F956119B19D}"/>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Azure Web Apps is a Platform-as-a-Service offering that allows you to quickly and easily deploy and scale up a web application</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Web App instance from the gallery</a:t>
            </a:r>
          </a:p>
          <a:p>
            <a:pPr lvl="1"/>
            <a:r>
              <a:rPr lang="en-US" kern="0">
                <a:solidFill>
                  <a:srgbClr val="000000"/>
                </a:solidFill>
              </a:rPr>
              <a:t>Create and use App Service plans</a:t>
            </a:r>
          </a:p>
          <a:p>
            <a:pPr lvl="1"/>
            <a:r>
              <a:rPr lang="en-US" kern="0">
                <a:solidFill>
                  <a:srgbClr val="000000"/>
                </a:solidFill>
              </a:rPr>
              <a:t>Deploy test or staging versions using slots</a:t>
            </a:r>
          </a:p>
          <a:p>
            <a:pPr lvl="1"/>
            <a:r>
              <a:rPr lang="en-US" kern="0">
                <a:solidFill>
                  <a:srgbClr val="000000"/>
                </a:solidFill>
              </a:rPr>
              <a:t>Change between the Free, Shared, Basic, and Standard modes</a:t>
            </a:r>
          </a:p>
          <a:p>
            <a:pPr lvl="1"/>
            <a:r>
              <a:rPr lang="en-US" kern="0">
                <a:solidFill>
                  <a:srgbClr val="000000"/>
                </a:solidFill>
              </a:rPr>
              <a:t>Deploy from a source control provider</a:t>
            </a:r>
          </a:p>
        </p:txBody>
      </p:sp>
    </p:spTree>
    <p:extLst>
      <p:ext uri="{BB962C8B-B14F-4D97-AF65-F5344CB8AC3E}">
        <p14:creationId xmlns:p14="http://schemas.microsoft.com/office/powerpoint/2010/main" val="315558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D9F-239E-49CE-970E-5D5C7710F892}"/>
              </a:ext>
            </a:extLst>
          </p:cNvPr>
          <p:cNvSpPr>
            <a:spLocks noGrp="1"/>
          </p:cNvSpPr>
          <p:nvPr>
            <p:ph type="title"/>
          </p:nvPr>
        </p:nvSpPr>
        <p:spPr/>
        <p:txBody>
          <a:bodyPr/>
          <a:lstStyle/>
          <a:p>
            <a:r>
              <a:rPr lang="en-US"/>
              <a:t>Virtual Machines</a:t>
            </a:r>
          </a:p>
        </p:txBody>
      </p:sp>
      <p:sp>
        <p:nvSpPr>
          <p:cNvPr id="4" name="Content Placeholder 2">
            <a:extLst>
              <a:ext uri="{FF2B5EF4-FFF2-40B4-BE49-F238E27FC236}">
                <a16:creationId xmlns:a16="http://schemas.microsoft.com/office/drawing/2014/main" id="{71D47937-F4DA-42E0-83A9-4859E3E463F2}"/>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Infrastructure-as-a-Service offering that allows you to deploy compute instances in minutes to be used for Windows or Linux workloads</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Use images built by the product teams to deploy workloads such as SQL Server, SharePoint, and Apache</a:t>
            </a:r>
          </a:p>
          <a:p>
            <a:pPr lvl="1"/>
            <a:r>
              <a:rPr lang="en-US" kern="0">
                <a:solidFill>
                  <a:srgbClr val="000000"/>
                </a:solidFill>
              </a:rPr>
              <a:t>Attach, format, and configure multiple disks for a VM</a:t>
            </a:r>
          </a:p>
          <a:p>
            <a:pPr lvl="1"/>
            <a:r>
              <a:rPr lang="en-US" kern="0">
                <a:solidFill>
                  <a:srgbClr val="000000"/>
                </a:solidFill>
              </a:rPr>
              <a:t>Remotely connect to a Windows or Linux VM</a:t>
            </a:r>
          </a:p>
          <a:p>
            <a:pPr lvl="1"/>
            <a:r>
              <a:rPr lang="en-US" kern="0">
                <a:solidFill>
                  <a:srgbClr val="000000"/>
                </a:solidFill>
              </a:rPr>
              <a:t>Select between VM sizes (A0-A9)</a:t>
            </a:r>
          </a:p>
          <a:p>
            <a:pPr lvl="1"/>
            <a:r>
              <a:rPr lang="en-US" kern="0">
                <a:solidFill>
                  <a:srgbClr val="000000"/>
                </a:solidFill>
              </a:rPr>
              <a:t>Select a Basic or Standard tier VM</a:t>
            </a:r>
          </a:p>
        </p:txBody>
      </p:sp>
    </p:spTree>
    <p:extLst>
      <p:ext uri="{BB962C8B-B14F-4D97-AF65-F5344CB8AC3E}">
        <p14:creationId xmlns:p14="http://schemas.microsoft.com/office/powerpoint/2010/main" val="409902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DCC8-9E18-47C6-92A1-D9B196B8D561}"/>
              </a:ext>
            </a:extLst>
          </p:cNvPr>
          <p:cNvSpPr>
            <a:spLocks noGrp="1"/>
          </p:cNvSpPr>
          <p:nvPr>
            <p:ph type="title"/>
          </p:nvPr>
        </p:nvSpPr>
        <p:spPr/>
        <p:txBody>
          <a:bodyPr/>
          <a:lstStyle/>
          <a:p>
            <a:r>
              <a:rPr lang="en-US"/>
              <a:t>Storage</a:t>
            </a:r>
          </a:p>
        </p:txBody>
      </p:sp>
      <p:sp>
        <p:nvSpPr>
          <p:cNvPr id="4" name="Content Placeholder 2">
            <a:extLst>
              <a:ext uri="{FF2B5EF4-FFF2-40B4-BE49-F238E27FC236}">
                <a16:creationId xmlns:a16="http://schemas.microsoft.com/office/drawing/2014/main" id="{8B894D6E-941D-4361-A07F-67F74D3B49BA}"/>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Reliable and scalable storage service for data of all types and sizes</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Select a datacenter for storage</a:t>
            </a:r>
          </a:p>
          <a:p>
            <a:pPr lvl="1"/>
            <a:r>
              <a:rPr lang="en-US" kern="0">
                <a:solidFill>
                  <a:srgbClr val="000000"/>
                </a:solidFill>
              </a:rPr>
              <a:t>Configure geo-replication options</a:t>
            </a:r>
          </a:p>
          <a:p>
            <a:pPr lvl="1"/>
            <a:r>
              <a:rPr lang="en-US" kern="0">
                <a:solidFill>
                  <a:srgbClr val="000000"/>
                </a:solidFill>
              </a:rPr>
              <a:t>Manage blobs and files</a:t>
            </a:r>
          </a:p>
          <a:p>
            <a:pPr lvl="1"/>
            <a:r>
              <a:rPr lang="en-US" kern="0">
                <a:solidFill>
                  <a:srgbClr val="000000"/>
                </a:solidFill>
              </a:rPr>
              <a:t>Secure a container</a:t>
            </a:r>
          </a:p>
          <a:p>
            <a:pPr lvl="1"/>
            <a:r>
              <a:rPr lang="en-US" kern="0">
                <a:solidFill>
                  <a:srgbClr val="000000"/>
                </a:solidFill>
              </a:rPr>
              <a:t>Upload files</a:t>
            </a:r>
          </a:p>
          <a:p>
            <a:pPr lvl="1"/>
            <a:r>
              <a:rPr lang="en-US" kern="0">
                <a:solidFill>
                  <a:srgbClr val="000000"/>
                </a:solidFill>
              </a:rPr>
              <a:t>Access files</a:t>
            </a:r>
          </a:p>
        </p:txBody>
      </p:sp>
    </p:spTree>
    <p:extLst>
      <p:ext uri="{BB962C8B-B14F-4D97-AF65-F5344CB8AC3E}">
        <p14:creationId xmlns:p14="http://schemas.microsoft.com/office/powerpoint/2010/main" val="50449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718F-D436-4C55-B545-A67BF666D4C3}"/>
              </a:ext>
            </a:extLst>
          </p:cNvPr>
          <p:cNvSpPr>
            <a:spLocks noGrp="1"/>
          </p:cNvSpPr>
          <p:nvPr>
            <p:ph type="title"/>
          </p:nvPr>
        </p:nvSpPr>
        <p:spPr/>
        <p:txBody>
          <a:bodyPr/>
          <a:lstStyle/>
          <a:p>
            <a:r>
              <a:rPr lang="en-US"/>
              <a:t>SQL Database</a:t>
            </a:r>
          </a:p>
        </p:txBody>
      </p:sp>
      <p:sp>
        <p:nvSpPr>
          <p:cNvPr id="4" name="Content Placeholder 2">
            <a:extLst>
              <a:ext uri="{FF2B5EF4-FFF2-40B4-BE49-F238E27FC236}">
                <a16:creationId xmlns:a16="http://schemas.microsoft.com/office/drawing/2014/main" id="{448AD923-93B1-4928-B187-8EEBC8AA0306}"/>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SQL Database is a Database-as-a-Service offering that makes SQL databases accessible for cloud developers</a:t>
            </a:r>
          </a:p>
          <a:p>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logical SQL Server or SQL Database instance</a:t>
            </a:r>
          </a:p>
          <a:p>
            <a:pPr lvl="1"/>
            <a:r>
              <a:rPr lang="en-US" kern="0">
                <a:solidFill>
                  <a:srgbClr val="000000"/>
                </a:solidFill>
              </a:rPr>
              <a:t>Configure a SQL Server instance firewall</a:t>
            </a:r>
          </a:p>
          <a:p>
            <a:pPr lvl="1"/>
            <a:r>
              <a:rPr lang="en-US" kern="0">
                <a:solidFill>
                  <a:srgbClr val="000000"/>
                </a:solidFill>
              </a:rPr>
              <a:t>Compare the SQL Database service and Standalone SQL Server in an Azure virtual machine</a:t>
            </a:r>
          </a:p>
          <a:p>
            <a:pPr lvl="1"/>
            <a:r>
              <a:rPr lang="en-US" kern="0">
                <a:solidFill>
                  <a:srgbClr val="000000"/>
                </a:solidFill>
              </a:rPr>
              <a:t>Use SQL Server Data Tools, Azure SQL Database Management Portal, and SQL Server Management Studio to connect to a database instance</a:t>
            </a:r>
          </a:p>
        </p:txBody>
      </p:sp>
    </p:spTree>
    <p:extLst>
      <p:ext uri="{BB962C8B-B14F-4D97-AF65-F5344CB8AC3E}">
        <p14:creationId xmlns:p14="http://schemas.microsoft.com/office/powerpoint/2010/main" val="169335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1FF1-EE0F-4183-9ED5-14AE4A4CBB74}"/>
              </a:ext>
            </a:extLst>
          </p:cNvPr>
          <p:cNvSpPr>
            <a:spLocks noGrp="1"/>
          </p:cNvSpPr>
          <p:nvPr>
            <p:ph type="title"/>
          </p:nvPr>
        </p:nvSpPr>
        <p:spPr/>
        <p:txBody>
          <a:bodyPr/>
          <a:lstStyle/>
          <a:p>
            <a:r>
              <a:rPr lang="en-US"/>
              <a:t>Virtual Networks</a:t>
            </a:r>
          </a:p>
        </p:txBody>
      </p:sp>
      <p:sp>
        <p:nvSpPr>
          <p:cNvPr id="4" name="Content Placeholder 2">
            <a:extLst>
              <a:ext uri="{FF2B5EF4-FFF2-40B4-BE49-F238E27FC236}">
                <a16:creationId xmlns:a16="http://schemas.microsoft.com/office/drawing/2014/main" id="{9750D036-0086-4E98-9E67-F9A5D5F826CE}"/>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Private network that is available for grouping of services and compute instances in the cloud or </a:t>
            </a:r>
            <a:br>
              <a:rPr lang="en-US" kern="0">
                <a:solidFill>
                  <a:srgbClr val="000000"/>
                </a:solidFill>
              </a:rPr>
            </a:br>
            <a:r>
              <a:rPr lang="en-US" kern="0">
                <a:solidFill>
                  <a:srgbClr val="000000"/>
                </a:solidFill>
              </a:rPr>
              <a:t>on-premise</a:t>
            </a:r>
          </a:p>
          <a:p>
            <a:pPr marL="0" indent="0">
              <a:buNone/>
            </a:pPr>
            <a:endParaRPr lang="en-US" kern="0">
              <a:solidFill>
                <a:srgbClr val="000000"/>
              </a:solidFill>
            </a:endParaRPr>
          </a:p>
          <a:p>
            <a:pPr marL="0" indent="0">
              <a:buNone/>
            </a:pPr>
            <a:r>
              <a:rPr lang="en-US" kern="0">
                <a:solidFill>
                  <a:srgbClr val="000000"/>
                </a:solidFill>
              </a:rPr>
              <a:t>Features:</a:t>
            </a:r>
          </a:p>
          <a:p>
            <a:pPr lvl="1"/>
            <a:r>
              <a:rPr lang="en-US" kern="0">
                <a:solidFill>
                  <a:srgbClr val="000000"/>
                </a:solidFill>
              </a:rPr>
              <a:t>Create a Virtual Network (VNET) specifying a region or affinity group</a:t>
            </a:r>
          </a:p>
          <a:p>
            <a:pPr lvl="1"/>
            <a:r>
              <a:rPr lang="en-US" kern="0">
                <a:solidFill>
                  <a:srgbClr val="000000"/>
                </a:solidFill>
              </a:rPr>
              <a:t>Configure a VNET to use a DNS server</a:t>
            </a:r>
          </a:p>
          <a:p>
            <a:pPr lvl="1"/>
            <a:r>
              <a:rPr lang="en-US" kern="0">
                <a:solidFill>
                  <a:srgbClr val="000000"/>
                </a:solidFill>
              </a:rPr>
              <a:t>Configure VNET subnets</a:t>
            </a:r>
          </a:p>
          <a:p>
            <a:pPr lvl="1"/>
            <a:r>
              <a:rPr lang="en-US" kern="0">
                <a:solidFill>
                  <a:srgbClr val="000000"/>
                </a:solidFill>
              </a:rPr>
              <a:t>Implement a point-to-site connection to a VNET</a:t>
            </a:r>
          </a:p>
          <a:p>
            <a:pPr lvl="1"/>
            <a:r>
              <a:rPr lang="en-US" kern="0">
                <a:solidFill>
                  <a:srgbClr val="000000"/>
                </a:solidFill>
              </a:rPr>
              <a:t>Create a virtual machine in an existing VNET</a:t>
            </a:r>
          </a:p>
        </p:txBody>
      </p:sp>
    </p:spTree>
    <p:extLst>
      <p:ext uri="{BB962C8B-B14F-4D97-AF65-F5344CB8AC3E}">
        <p14:creationId xmlns:p14="http://schemas.microsoft.com/office/powerpoint/2010/main" val="321844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7A7B-A543-409D-B49B-689A0B9A07D2}"/>
              </a:ext>
            </a:extLst>
          </p:cNvPr>
          <p:cNvSpPr>
            <a:spLocks noGrp="1"/>
          </p:cNvSpPr>
          <p:nvPr>
            <p:ph type="title"/>
          </p:nvPr>
        </p:nvSpPr>
        <p:spPr/>
        <p:txBody>
          <a:bodyPr/>
          <a:lstStyle/>
          <a:p>
            <a:r>
              <a:rPr lang="en-US"/>
              <a:t>App Services</a:t>
            </a:r>
          </a:p>
        </p:txBody>
      </p:sp>
      <p:sp>
        <p:nvSpPr>
          <p:cNvPr id="4" name="Content Placeholder 2">
            <a:extLst>
              <a:ext uri="{FF2B5EF4-FFF2-40B4-BE49-F238E27FC236}">
                <a16:creationId xmlns:a16="http://schemas.microsoft.com/office/drawing/2014/main" id="{F5162AFD-E21B-4659-B371-BDEA754E212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Azure provides a collection of services that you can integrate in new or existing applications to enhance their functionality</a:t>
            </a:r>
          </a:p>
          <a:p>
            <a:pPr marL="0" indent="0">
              <a:buNone/>
            </a:pPr>
            <a:r>
              <a:rPr lang="en-US" kern="0">
                <a:solidFill>
                  <a:srgbClr val="000000"/>
                </a:solidFill>
              </a:rPr>
              <a:t> </a:t>
            </a:r>
          </a:p>
          <a:p>
            <a:pPr marL="0" indent="0">
              <a:buNone/>
            </a:pPr>
            <a:r>
              <a:rPr lang="en-US" kern="0">
                <a:solidFill>
                  <a:srgbClr val="000000"/>
                </a:solidFill>
              </a:rPr>
              <a:t>Examples:</a:t>
            </a:r>
          </a:p>
          <a:p>
            <a:pPr lvl="1"/>
            <a:r>
              <a:rPr lang="en-US" kern="0">
                <a:solidFill>
                  <a:srgbClr val="000000"/>
                </a:solidFill>
              </a:rPr>
              <a:t>Azure Active Directory</a:t>
            </a:r>
          </a:p>
          <a:p>
            <a:pPr lvl="1"/>
            <a:r>
              <a:rPr lang="en-US" kern="0">
                <a:solidFill>
                  <a:srgbClr val="000000"/>
                </a:solidFill>
              </a:rPr>
              <a:t>Media Services</a:t>
            </a:r>
          </a:p>
          <a:p>
            <a:pPr lvl="1"/>
            <a:r>
              <a:rPr lang="en-US" kern="0">
                <a:solidFill>
                  <a:srgbClr val="000000"/>
                </a:solidFill>
              </a:rPr>
              <a:t>Mobile Services </a:t>
            </a:r>
          </a:p>
          <a:p>
            <a:pPr lvl="1"/>
            <a:r>
              <a:rPr lang="en-US" kern="0">
                <a:solidFill>
                  <a:srgbClr val="000000"/>
                </a:solidFill>
              </a:rPr>
              <a:t>Automation</a:t>
            </a:r>
          </a:p>
        </p:txBody>
      </p:sp>
    </p:spTree>
    <p:extLst>
      <p:ext uri="{BB962C8B-B14F-4D97-AF65-F5344CB8AC3E}">
        <p14:creationId xmlns:p14="http://schemas.microsoft.com/office/powerpoint/2010/main" val="66796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B56F-C314-4ED2-8BD3-D0FB49DAB1A4}"/>
              </a:ext>
            </a:extLst>
          </p:cNvPr>
          <p:cNvSpPr>
            <a:spLocks noGrp="1"/>
          </p:cNvSpPr>
          <p:nvPr>
            <p:ph type="title"/>
          </p:nvPr>
        </p:nvSpPr>
        <p:spPr/>
        <p:txBody>
          <a:bodyPr/>
          <a:lstStyle/>
          <a:p>
            <a:r>
              <a:rPr lang="en-US"/>
              <a:t>Lesson 2: Azure Portal</a:t>
            </a:r>
          </a:p>
        </p:txBody>
      </p:sp>
      <p:sp>
        <p:nvSpPr>
          <p:cNvPr id="3" name="Text Placeholder 2">
            <a:extLst>
              <a:ext uri="{FF2B5EF4-FFF2-40B4-BE49-F238E27FC236}">
                <a16:creationId xmlns:a16="http://schemas.microsoft.com/office/drawing/2014/main" id="{E4366E08-1B12-4E3D-B2C1-C45E32557FFF}"/>
              </a:ext>
            </a:extLst>
          </p:cNvPr>
          <p:cNvSpPr>
            <a:spLocks noGrp="1"/>
          </p:cNvSpPr>
          <p:nvPr>
            <p:ph type="body" sz="quarter" idx="13"/>
          </p:nvPr>
        </p:nvSpPr>
        <p:spPr/>
        <p:txBody>
          <a:bodyPr/>
          <a:lstStyle/>
          <a:p>
            <a:r>
              <a:rPr lang="en-US"/>
              <a:t>The Azure Portal
Portal Features
Demonstration: Using the Azure Portal</a:t>
            </a:r>
          </a:p>
        </p:txBody>
      </p:sp>
    </p:spTree>
    <p:extLst>
      <p:ext uri="{BB962C8B-B14F-4D97-AF65-F5344CB8AC3E}">
        <p14:creationId xmlns:p14="http://schemas.microsoft.com/office/powerpoint/2010/main" val="399566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0D69-2A25-4BAC-B96F-694AA3511EBF}"/>
              </a:ext>
            </a:extLst>
          </p:cNvPr>
          <p:cNvSpPr>
            <a:spLocks noGrp="1"/>
          </p:cNvSpPr>
          <p:nvPr>
            <p:ph type="title"/>
          </p:nvPr>
        </p:nvSpPr>
        <p:spPr/>
        <p:txBody>
          <a:bodyPr/>
          <a:lstStyle/>
          <a:p>
            <a:r>
              <a:rPr lang="en-US"/>
              <a:t>The Azure Portal</a:t>
            </a:r>
          </a:p>
        </p:txBody>
      </p:sp>
      <p:sp>
        <p:nvSpPr>
          <p:cNvPr id="4" name="Text Placeholder 3">
            <a:extLst>
              <a:ext uri="{FF2B5EF4-FFF2-40B4-BE49-F238E27FC236}">
                <a16:creationId xmlns:a16="http://schemas.microsoft.com/office/drawing/2014/main" id="{0F851F8E-DE58-4DFF-9DBF-B529BCB07348}"/>
              </a:ext>
            </a:extLst>
          </p:cNvPr>
          <p:cNvSpPr>
            <a:spLocks noGrp="1"/>
          </p:cNvSpPr>
          <p:nvPr>
            <p:ph type="body" sz="quarter" idx="13"/>
          </p:nvPr>
        </p:nvSpPr>
        <p:spPr/>
        <p:txBody>
          <a:bodyPr/>
          <a:lstStyle/>
          <a:p>
            <a:pPr lvl="0">
              <a:lnSpc>
                <a:spcPct val="150000"/>
              </a:lnSpc>
            </a:pPr>
            <a:r>
              <a:rPr lang="en-US">
                <a:solidFill>
                  <a:srgbClr val="000000"/>
                </a:solidFill>
              </a:rPr>
              <a:t>Unified management experience and marketplace</a:t>
            </a:r>
          </a:p>
          <a:p>
            <a:pPr lvl="0">
              <a:lnSpc>
                <a:spcPct val="150000"/>
              </a:lnSpc>
            </a:pPr>
            <a:r>
              <a:rPr lang="en-US">
                <a:solidFill>
                  <a:srgbClr val="000000"/>
                </a:solidFill>
              </a:rPr>
              <a:t>Fine-grained access control</a:t>
            </a:r>
          </a:p>
          <a:p>
            <a:pPr lvl="0">
              <a:lnSpc>
                <a:spcPct val="150000"/>
              </a:lnSpc>
            </a:pPr>
            <a:r>
              <a:rPr lang="en-US">
                <a:solidFill>
                  <a:srgbClr val="000000"/>
                </a:solidFill>
              </a:rPr>
              <a:t>Personalize your workspace</a:t>
            </a:r>
          </a:p>
          <a:p>
            <a:pPr lvl="0">
              <a:lnSpc>
                <a:spcPct val="150000"/>
              </a:lnSpc>
            </a:pPr>
            <a:r>
              <a:rPr lang="en-US">
                <a:solidFill>
                  <a:srgbClr val="000000"/>
                </a:solidFill>
              </a:rPr>
              <a:t>Billing insights</a:t>
            </a:r>
          </a:p>
          <a:p>
            <a:pPr lvl="0">
              <a:lnSpc>
                <a:spcPct val="150000"/>
              </a:lnSpc>
            </a:pPr>
            <a:r>
              <a:rPr lang="en-US">
                <a:solidFill>
                  <a:srgbClr val="000000"/>
                </a:solidFill>
              </a:rPr>
              <a:t>Self-service support and ticket management</a:t>
            </a:r>
          </a:p>
          <a:p>
            <a:endParaRPr lang="en-US"/>
          </a:p>
        </p:txBody>
      </p:sp>
    </p:spTree>
    <p:extLst>
      <p:ext uri="{BB962C8B-B14F-4D97-AF65-F5344CB8AC3E}">
        <p14:creationId xmlns:p14="http://schemas.microsoft.com/office/powerpoint/2010/main" val="2298306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81C0-E585-43D2-9A30-C4C0F15B529D}"/>
              </a:ext>
            </a:extLst>
          </p:cNvPr>
          <p:cNvSpPr>
            <a:spLocks noGrp="1"/>
          </p:cNvSpPr>
          <p:nvPr>
            <p:ph type="title"/>
          </p:nvPr>
        </p:nvSpPr>
        <p:spPr/>
        <p:txBody>
          <a:bodyPr/>
          <a:lstStyle/>
          <a:p>
            <a:r>
              <a:rPr lang="en-US"/>
              <a:t>Management</a:t>
            </a:r>
          </a:p>
        </p:txBody>
      </p:sp>
      <p:sp>
        <p:nvSpPr>
          <p:cNvPr id="4" name="Content Placeholder 2">
            <a:extLst>
              <a:ext uri="{FF2B5EF4-FFF2-40B4-BE49-F238E27FC236}">
                <a16:creationId xmlns:a16="http://schemas.microsoft.com/office/drawing/2014/main" id="{283FDACD-CA34-4989-BFF3-737B109CA175}"/>
              </a:ext>
            </a:extLst>
          </p:cNvPr>
          <p:cNvSpPr txBox="1">
            <a:spLocks/>
          </p:cNvSpPr>
          <p:nvPr/>
        </p:nvSpPr>
        <p:spPr>
          <a:xfrm>
            <a:off x="1982788" y="1021216"/>
            <a:ext cx="8119156" cy="99677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Manage resources, subscriptions, access, and billing all in the same portal</a:t>
            </a:r>
          </a:p>
        </p:txBody>
      </p:sp>
      <p:pic>
        <p:nvPicPr>
          <p:cNvPr id="5" name="Picture 4" descr="Screenshot of Azure Portal showing an example of a hypothetical account’s cost by resource and spending trends.">
            <a:extLst>
              <a:ext uri="{FF2B5EF4-FFF2-40B4-BE49-F238E27FC236}">
                <a16:creationId xmlns:a16="http://schemas.microsoft.com/office/drawing/2014/main" id="{DB2C8A1E-5916-4A58-86B2-FA373ED78F50}"/>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31279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1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3017150041"/>
              </p:ext>
            </p:extLst>
          </p:nvPr>
        </p:nvGraphicFramePr>
        <p:xfrm>
          <a:off x="1938573" y="1364747"/>
          <a:ext cx="8214786" cy="4508732"/>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6522200">
                  <a:extLst>
                    <a:ext uri="{9D8B030D-6E8A-4147-A177-3AD203B41FA5}">
                      <a16:colId xmlns:a16="http://schemas.microsoft.com/office/drawing/2014/main" val="2693663681"/>
                    </a:ext>
                  </a:extLst>
                </a:gridCol>
              </a:tblGrid>
              <a:tr h="453236">
                <a:tc>
                  <a:txBody>
                    <a:bodyPr/>
                    <a:lstStyle/>
                    <a:p>
                      <a:pPr>
                        <a:buNone/>
                      </a:pPr>
                      <a:r>
                        <a:rPr lang="en-US" sz="1800" baseline="0"/>
                        <a:t>8:30 AM</a:t>
                      </a:r>
                      <a:endParaRPr lang="en-US" sz="1800" b="0" baseline="0"/>
                    </a:p>
                  </a:txBody>
                  <a:tcPr marL="91427" marR="91427" marT="45713" marB="45713"/>
                </a:tc>
                <a:tc>
                  <a:txBody>
                    <a:bodyPr/>
                    <a:lstStyle/>
                    <a:p>
                      <a:endParaRPr lang="en-US" sz="1800" b="0" baseline="0"/>
                    </a:p>
                  </a:txBody>
                  <a:tcPr marL="91427" marR="91427" marT="45713" marB="45713"/>
                </a:tc>
                <a:tc>
                  <a:txBody>
                    <a:bodyPr/>
                    <a:lstStyle/>
                    <a:p>
                      <a:r>
                        <a:rPr lang="en-US" sz="1800" baseline="0"/>
                        <a:t>Registration &amp; Breakfast</a:t>
                      </a:r>
                      <a:endParaRPr lang="en-US" sz="1800" b="0" baseline="0"/>
                    </a:p>
                  </a:txBody>
                  <a:tcPr marL="91427" marR="91427" marT="45713" marB="45713"/>
                </a:tc>
                <a:extLst>
                  <a:ext uri="{0D108BD9-81ED-4DB2-BD59-A6C34878D82A}">
                    <a16:rowId xmlns:a16="http://schemas.microsoft.com/office/drawing/2014/main" val="2568022850"/>
                  </a:ext>
                </a:extLst>
              </a:tr>
              <a:tr h="381068">
                <a:tc>
                  <a:txBody>
                    <a:bodyPr/>
                    <a:lstStyle/>
                    <a:p>
                      <a:pPr algn="l"/>
                      <a:r>
                        <a:rPr lang="en-US" sz="1800" baseline="0"/>
                        <a:t>8:45 AM</a:t>
                      </a:r>
                    </a:p>
                  </a:txBody>
                  <a:tcPr marL="91427" marR="91427" marT="45713" marB="45713"/>
                </a:tc>
                <a:tc>
                  <a:txBody>
                    <a:bodyPr/>
                    <a:lstStyle/>
                    <a:p>
                      <a:endParaRPr lang="en-US" sz="1800" baseline="0"/>
                    </a:p>
                  </a:txBody>
                  <a:tcPr marL="91427" marR="91427" marT="45713" marB="45713"/>
                </a:tc>
                <a:tc>
                  <a:txBody>
                    <a:bodyPr/>
                    <a:lstStyle/>
                    <a:p>
                      <a:r>
                        <a:rPr lang="en-US" sz="1800" baseline="0"/>
                        <a:t>Welcome</a:t>
                      </a:r>
                    </a:p>
                  </a:txBody>
                  <a:tcPr marL="91427" marR="91427" marT="45713" marB="45713"/>
                </a:tc>
                <a:extLst>
                  <a:ext uri="{0D108BD9-81ED-4DB2-BD59-A6C34878D82A}">
                    <a16:rowId xmlns:a16="http://schemas.microsoft.com/office/drawing/2014/main" val="4200143578"/>
                  </a:ext>
                </a:extLst>
              </a:tr>
              <a:tr h="381068">
                <a:tc>
                  <a:txBody>
                    <a:bodyPr/>
                    <a:lstStyle/>
                    <a:p>
                      <a:pPr algn="l"/>
                      <a:r>
                        <a:rPr lang="en-US" sz="1800" baseline="0"/>
                        <a:t>9:00 AM</a:t>
                      </a:r>
                    </a:p>
                  </a:txBody>
                  <a:tcPr marL="91427" marR="91427" marT="45713" marB="45713"/>
                </a:tc>
                <a:tc>
                  <a:txBody>
                    <a:bodyPr/>
                    <a:lstStyle/>
                    <a:p>
                      <a:endParaRPr lang="en-US" sz="1800" baseline="0"/>
                    </a:p>
                  </a:txBody>
                  <a:tcPr marL="91427" marR="91427" marT="45713" marB="45713"/>
                </a:tc>
                <a:tc>
                  <a:txBody>
                    <a:bodyPr/>
                    <a:lstStyle/>
                    <a:p>
                      <a:r>
                        <a:rPr lang="en-US" sz="1800" baseline="0"/>
                        <a:t>Agenda Overview</a:t>
                      </a:r>
                    </a:p>
                  </a:txBody>
                  <a:tcPr marL="91427" marR="91427" marT="45713" marB="45713"/>
                </a:tc>
                <a:extLst>
                  <a:ext uri="{0D108BD9-81ED-4DB2-BD59-A6C34878D82A}">
                    <a16:rowId xmlns:a16="http://schemas.microsoft.com/office/drawing/2014/main" val="3202762421"/>
                  </a:ext>
                </a:extLst>
              </a:tr>
              <a:tr h="381068">
                <a:tc>
                  <a:txBody>
                    <a:bodyPr/>
                    <a:lstStyle/>
                    <a:p>
                      <a:pPr algn="l"/>
                      <a:r>
                        <a:rPr lang="en-US" sz="1800" baseline="0"/>
                        <a:t>9:15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Overview of the Microsoft Azure Platform</a:t>
                      </a:r>
                    </a:p>
                  </a:txBody>
                  <a:tcPr marL="91427" marR="91427" marT="45713" marB="45713"/>
                </a:tc>
                <a:extLst>
                  <a:ext uri="{0D108BD9-81ED-4DB2-BD59-A6C34878D82A}">
                    <a16:rowId xmlns:a16="http://schemas.microsoft.com/office/drawing/2014/main" val="709502303"/>
                  </a:ext>
                </a:extLst>
              </a:tr>
              <a:tr h="381068">
                <a:tc>
                  <a:txBody>
                    <a:bodyPr/>
                    <a:lstStyle/>
                    <a:p>
                      <a:pPr algn="l"/>
                      <a:r>
                        <a:rPr lang="en-US" sz="1800" baseline="0"/>
                        <a:t>10:30 AM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2725223181"/>
                  </a:ext>
                </a:extLst>
              </a:tr>
              <a:tr h="381068">
                <a:tc>
                  <a:txBody>
                    <a:bodyPr/>
                    <a:lstStyle/>
                    <a:p>
                      <a:pPr algn="l"/>
                      <a:r>
                        <a:rPr lang="en-US" sz="1800" baseline="0"/>
                        <a:t>10:45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Building Application Infrastructure in Azure</a:t>
                      </a:r>
                    </a:p>
                  </a:txBody>
                  <a:tcPr marL="91427" marR="91427" marT="45713" marB="45713"/>
                </a:tc>
                <a:extLst>
                  <a:ext uri="{0D108BD9-81ED-4DB2-BD59-A6C34878D82A}">
                    <a16:rowId xmlns:a16="http://schemas.microsoft.com/office/drawing/2014/main" val="3954698833"/>
                  </a:ext>
                </a:extLst>
              </a:tr>
              <a:tr h="381068">
                <a:tc>
                  <a:txBody>
                    <a:bodyPr/>
                    <a:lstStyle/>
                    <a:p>
                      <a:pPr algn="l"/>
                      <a:r>
                        <a:rPr lang="en-US" sz="1800" baseline="0"/>
                        <a:t>12:00 PM</a:t>
                      </a:r>
                    </a:p>
                  </a:txBody>
                  <a:tcPr marL="91427" marR="91427" marT="45713" marB="45713"/>
                </a:tc>
                <a:tc>
                  <a:txBody>
                    <a:bodyPr/>
                    <a:lstStyle/>
                    <a:p>
                      <a:endParaRPr lang="en-US" sz="1800" baseline="0"/>
                    </a:p>
                  </a:txBody>
                  <a:tcPr marL="91427" marR="91427" marT="45713" marB="45713"/>
                </a:tc>
                <a:tc>
                  <a:txBody>
                    <a:bodyPr/>
                    <a:lstStyle/>
                    <a:p>
                      <a:pPr>
                        <a:buNone/>
                      </a:pPr>
                      <a:r>
                        <a:rPr lang="en-US" sz="1800" baseline="0"/>
                        <a:t>Hands-On Labs / Lunch / Networking</a:t>
                      </a:r>
                    </a:p>
                  </a:txBody>
                  <a:tcPr marL="91427" marR="91427" marT="45713" marB="45713"/>
                </a:tc>
                <a:extLst>
                  <a:ext uri="{0D108BD9-81ED-4DB2-BD59-A6C34878D82A}">
                    <a16:rowId xmlns:a16="http://schemas.microsoft.com/office/drawing/2014/main" val="939985581"/>
                  </a:ext>
                </a:extLst>
              </a:tr>
              <a:tr h="442272">
                <a:tc>
                  <a:txBody>
                    <a:bodyPr/>
                    <a:lstStyle/>
                    <a:p>
                      <a:pPr algn="l"/>
                      <a:r>
                        <a:rPr lang="en-US" sz="1800" baseline="0"/>
                        <a:t>1:00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Hosting Web Applications on the Azure Platform</a:t>
                      </a:r>
                    </a:p>
                  </a:txBody>
                  <a:tcPr marL="91427" marR="91427" marT="45713" marB="45713"/>
                </a:tc>
                <a:extLst>
                  <a:ext uri="{0D108BD9-81ED-4DB2-BD59-A6C34878D82A}">
                    <a16:rowId xmlns:a16="http://schemas.microsoft.com/office/drawing/2014/main" val="1208610293"/>
                  </a:ext>
                </a:extLst>
              </a:tr>
              <a:tr h="442272">
                <a:tc>
                  <a:txBody>
                    <a:bodyPr/>
                    <a:lstStyle/>
                    <a:p>
                      <a:pPr algn="l"/>
                      <a:r>
                        <a:rPr lang="en-US" sz="1800" baseline="0"/>
                        <a:t>2:15 PM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1372044081"/>
                  </a:ext>
                </a:extLst>
              </a:tr>
              <a:tr h="442272">
                <a:tc>
                  <a:txBody>
                    <a:bodyPr/>
                    <a:lstStyle/>
                    <a:p>
                      <a:pPr algn="l"/>
                      <a:r>
                        <a:rPr lang="en-US" sz="1800" baseline="0"/>
                        <a:t>2:30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SQL Data in Azure</a:t>
                      </a:r>
                    </a:p>
                  </a:txBody>
                  <a:tcPr marL="91427" marR="91427" marT="45713" marB="45713"/>
                </a:tc>
                <a:extLst>
                  <a:ext uri="{0D108BD9-81ED-4DB2-BD59-A6C34878D82A}">
                    <a16:rowId xmlns:a16="http://schemas.microsoft.com/office/drawing/2014/main" val="3050631914"/>
                  </a:ext>
                </a:extLst>
              </a:tr>
              <a:tr h="442272">
                <a:tc>
                  <a:txBody>
                    <a:bodyPr/>
                    <a:lstStyle/>
                    <a:p>
                      <a:pPr algn="l"/>
                      <a:r>
                        <a:rPr lang="en-US" sz="1800" baseline="0"/>
                        <a:t>3:30 PM</a:t>
                      </a:r>
                    </a:p>
                  </a:txBody>
                  <a:tcPr marL="91427" marR="91427" marT="45713" marB="45713"/>
                </a:tc>
                <a:tc>
                  <a:txBody>
                    <a:bodyPr/>
                    <a:lstStyle/>
                    <a:p>
                      <a:endParaRPr lang="en-US" sz="1800" baseline="0"/>
                    </a:p>
                  </a:txBody>
                  <a:tcPr marL="91427" marR="91427" marT="45713" marB="45713"/>
                </a:tc>
                <a:tc>
                  <a:txBody>
                    <a:bodyPr/>
                    <a:lstStyle/>
                    <a:p>
                      <a:r>
                        <a:rPr lang="en-US" sz="1800" baseline="0"/>
                        <a:t>Hands-On Labs (on-site and take home)</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993594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D501-F407-4C30-A955-5604E40334D1}"/>
              </a:ext>
            </a:extLst>
          </p:cNvPr>
          <p:cNvSpPr>
            <a:spLocks noGrp="1"/>
          </p:cNvSpPr>
          <p:nvPr>
            <p:ph type="title"/>
          </p:nvPr>
        </p:nvSpPr>
        <p:spPr/>
        <p:txBody>
          <a:bodyPr/>
          <a:lstStyle/>
          <a:p>
            <a:r>
              <a:rPr lang="en-US"/>
              <a:t>Resources</a:t>
            </a:r>
          </a:p>
        </p:txBody>
      </p:sp>
      <p:pic>
        <p:nvPicPr>
          <p:cNvPr id="4" name="Picture 3" descr="Screenshot of Azure Portal list of subscriptions.">
            <a:extLst>
              <a:ext uri="{FF2B5EF4-FFF2-40B4-BE49-F238E27FC236}">
                <a16:creationId xmlns:a16="http://schemas.microsoft.com/office/drawing/2014/main" id="{7FEB098C-D848-4937-ACC0-DF4A731E1E9C}"/>
              </a:ext>
            </a:extLst>
          </p:cNvPr>
          <p:cNvPicPr>
            <a:picLocks noChangeAspect="1"/>
          </p:cNvPicPr>
          <p:nvPr/>
        </p:nvPicPr>
        <p:blipFill>
          <a:blip r:embed="rId3"/>
          <a:stretch>
            <a:fillRect/>
          </a:stretch>
        </p:blipFill>
        <p:spPr>
          <a:xfrm>
            <a:off x="2156166" y="2217644"/>
            <a:ext cx="7772400" cy="4123015"/>
          </a:xfrm>
          <a:prstGeom prst="rect">
            <a:avLst/>
          </a:prstGeom>
        </p:spPr>
      </p:pic>
      <p:sp>
        <p:nvSpPr>
          <p:cNvPr id="5" name="Content Placeholder 2">
            <a:extLst>
              <a:ext uri="{FF2B5EF4-FFF2-40B4-BE49-F238E27FC236}">
                <a16:creationId xmlns:a16="http://schemas.microsoft.com/office/drawing/2014/main" id="{4FACD7B0-555F-4784-A9BE-FF34380B73CB}"/>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a:t>
            </a:r>
            <a:r>
              <a:rPr lang="en-US" b="1" kern="0">
                <a:solidFill>
                  <a:srgbClr val="000000"/>
                </a:solidFill>
              </a:rPr>
              <a:t>Resource </a:t>
            </a:r>
            <a:r>
              <a:rPr lang="en-US" kern="0">
                <a:solidFill>
                  <a:srgbClr val="000000"/>
                </a:solidFill>
              </a:rPr>
              <a:t>is an individual service instance</a:t>
            </a:r>
          </a:p>
          <a:p>
            <a:pPr marL="0" indent="0" algn="ctr">
              <a:buNone/>
            </a:pPr>
            <a:endParaRPr lang="en-US" kern="0">
              <a:solidFill>
                <a:srgbClr val="000000"/>
              </a:solidFill>
            </a:endParaRPr>
          </a:p>
        </p:txBody>
      </p:sp>
    </p:spTree>
    <p:extLst>
      <p:ext uri="{BB962C8B-B14F-4D97-AF65-F5344CB8AC3E}">
        <p14:creationId xmlns:p14="http://schemas.microsoft.com/office/powerpoint/2010/main" val="144856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5F4C-FE2F-4DAF-B9E3-B6495B26B358}"/>
              </a:ext>
            </a:extLst>
          </p:cNvPr>
          <p:cNvSpPr>
            <a:spLocks noGrp="1"/>
          </p:cNvSpPr>
          <p:nvPr>
            <p:ph type="title"/>
          </p:nvPr>
        </p:nvSpPr>
        <p:spPr/>
        <p:txBody>
          <a:bodyPr/>
          <a:lstStyle/>
          <a:p>
            <a:r>
              <a:rPr lang="en-US"/>
              <a:t>Resource Groups</a:t>
            </a:r>
          </a:p>
        </p:txBody>
      </p:sp>
      <p:sp>
        <p:nvSpPr>
          <p:cNvPr id="5" name="Content Placeholder 2">
            <a:extLst>
              <a:ext uri="{FF2B5EF4-FFF2-40B4-BE49-F238E27FC236}">
                <a16:creationId xmlns:a16="http://schemas.microsoft.com/office/drawing/2014/main" id="{B5F89E2E-ABC9-409D-93A2-B168760CF1D1}"/>
              </a:ext>
            </a:extLst>
          </p:cNvPr>
          <p:cNvSpPr txBox="1">
            <a:spLocks/>
          </p:cNvSpPr>
          <p:nvPr/>
        </p:nvSpPr>
        <p:spPr>
          <a:xfrm>
            <a:off x="1982788" y="1021216"/>
            <a:ext cx="8119156" cy="66569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a:solidFill>
                  <a:srgbClr val="000000"/>
                </a:solidFill>
              </a:rPr>
              <a:t>A </a:t>
            </a:r>
            <a:r>
              <a:rPr lang="en-US" b="1" kern="0">
                <a:solidFill>
                  <a:srgbClr val="000000"/>
                </a:solidFill>
              </a:rPr>
              <a:t>Resource Group </a:t>
            </a:r>
            <a:r>
              <a:rPr lang="en-US" kern="0">
                <a:solidFill>
                  <a:srgbClr val="000000"/>
                </a:solidFill>
              </a:rPr>
              <a:t>is a unit of management for resources</a:t>
            </a:r>
          </a:p>
          <a:p>
            <a:pPr marL="0" indent="0" algn="ctr">
              <a:buNone/>
            </a:pPr>
            <a:endParaRPr lang="en-US" kern="0">
              <a:solidFill>
                <a:srgbClr val="000000"/>
              </a:solidFill>
            </a:endParaRPr>
          </a:p>
        </p:txBody>
      </p:sp>
      <p:pic>
        <p:nvPicPr>
          <p:cNvPr id="6" name="Picture 5" descr="Screenshot of portal depicting Azure Resource groups.">
            <a:extLst>
              <a:ext uri="{FF2B5EF4-FFF2-40B4-BE49-F238E27FC236}">
                <a16:creationId xmlns:a16="http://schemas.microsoft.com/office/drawing/2014/main" id="{4C257B5C-58D4-491E-99CA-320384A8AEED}"/>
              </a:ext>
            </a:extLst>
          </p:cNvPr>
          <p:cNvPicPr>
            <a:picLocks noChangeAspect="1"/>
          </p:cNvPicPr>
          <p:nvPr/>
        </p:nvPicPr>
        <p:blipFill>
          <a:blip r:embed="rId3"/>
          <a:stretch>
            <a:fillRect/>
          </a:stretch>
        </p:blipFill>
        <p:spPr>
          <a:xfrm>
            <a:off x="2156166" y="2217644"/>
            <a:ext cx="7772400" cy="4123015"/>
          </a:xfrm>
          <a:prstGeom prst="rect">
            <a:avLst/>
          </a:prstGeom>
        </p:spPr>
      </p:pic>
    </p:spTree>
    <p:extLst>
      <p:ext uri="{BB962C8B-B14F-4D97-AF65-F5344CB8AC3E}">
        <p14:creationId xmlns:p14="http://schemas.microsoft.com/office/powerpoint/2010/main" val="1931768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B8F-C08A-4800-9A4C-6BA408FA7B9E}"/>
              </a:ext>
            </a:extLst>
          </p:cNvPr>
          <p:cNvSpPr>
            <a:spLocks noGrp="1"/>
          </p:cNvSpPr>
          <p:nvPr>
            <p:ph type="title"/>
          </p:nvPr>
        </p:nvSpPr>
        <p:spPr/>
        <p:txBody>
          <a:bodyPr/>
          <a:lstStyle/>
          <a:p>
            <a:r>
              <a:rPr lang="en-US"/>
              <a:t>Resource Groups</a:t>
            </a:r>
          </a:p>
        </p:txBody>
      </p:sp>
      <p:pic>
        <p:nvPicPr>
          <p:cNvPr id="4" name="Content Placeholder 3" descr="Four icons depicting a Resource group, include a globe, a file, a computer, and a database, and are connected in a circle by an arrow that intersects them.">
            <a:extLst>
              <a:ext uri="{FF2B5EF4-FFF2-40B4-BE49-F238E27FC236}">
                <a16:creationId xmlns:a16="http://schemas.microsoft.com/office/drawing/2014/main" id="{C0A5380F-4772-45F6-ABC9-7DEA56257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95" y="1714447"/>
            <a:ext cx="4453389" cy="4038431"/>
          </a:xfrm>
          <a:prstGeom prst="rect">
            <a:avLst/>
          </a:prstGeom>
        </p:spPr>
      </p:pic>
    </p:spTree>
    <p:extLst>
      <p:ext uri="{BB962C8B-B14F-4D97-AF65-F5344CB8AC3E}">
        <p14:creationId xmlns:p14="http://schemas.microsoft.com/office/powerpoint/2010/main" val="413713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203-8331-4A1B-8918-334AB0A8AD98}"/>
              </a:ext>
            </a:extLst>
          </p:cNvPr>
          <p:cNvSpPr>
            <a:spLocks noGrp="1"/>
          </p:cNvSpPr>
          <p:nvPr>
            <p:ph type="title"/>
          </p:nvPr>
        </p:nvSpPr>
        <p:spPr/>
        <p:txBody>
          <a:bodyPr/>
          <a:lstStyle/>
          <a:p>
            <a:r>
              <a:rPr lang="en-US"/>
              <a:t>Portal Features</a:t>
            </a:r>
          </a:p>
        </p:txBody>
      </p:sp>
      <p:sp>
        <p:nvSpPr>
          <p:cNvPr id="4" name="Content Placeholder 2">
            <a:extLst>
              <a:ext uri="{FF2B5EF4-FFF2-40B4-BE49-F238E27FC236}">
                <a16:creationId xmlns:a16="http://schemas.microsoft.com/office/drawing/2014/main" id="{053BA5FF-5B15-41AF-B342-A8FD7FBF3D87}"/>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Create and configure cloud resources</a:t>
            </a:r>
          </a:p>
          <a:p>
            <a:pPr lvl="1"/>
            <a:r>
              <a:rPr lang="en-US" kern="0">
                <a:solidFill>
                  <a:srgbClr val="000000"/>
                </a:solidFill>
              </a:rPr>
              <a:t>Virtual machines, virtual networks, web apps, mobile apps, etc.</a:t>
            </a:r>
          </a:p>
          <a:p>
            <a:r>
              <a:rPr lang="en-US" kern="0">
                <a:solidFill>
                  <a:srgbClr val="000000"/>
                </a:solidFill>
              </a:rPr>
              <a:t>Monitor workloads and configure alerts</a:t>
            </a:r>
          </a:p>
          <a:p>
            <a:pPr lvl="1"/>
            <a:r>
              <a:rPr lang="en-US" kern="0">
                <a:solidFill>
                  <a:srgbClr val="000000"/>
                </a:solidFill>
              </a:rPr>
              <a:t>Customizable dashboard and blades</a:t>
            </a:r>
          </a:p>
          <a:p>
            <a:r>
              <a:rPr lang="en-US" kern="0">
                <a:solidFill>
                  <a:srgbClr val="000000"/>
                </a:solidFill>
              </a:rPr>
              <a:t>Integrated DevOps experience </a:t>
            </a:r>
          </a:p>
          <a:p>
            <a:pPr lvl="1"/>
            <a:r>
              <a:rPr lang="en-US" kern="0">
                <a:solidFill>
                  <a:srgbClr val="000000"/>
                </a:solidFill>
              </a:rPr>
              <a:t>Continuous integration and deployment and configuration management </a:t>
            </a:r>
          </a:p>
          <a:p>
            <a:r>
              <a:rPr lang="en-US" kern="0">
                <a:solidFill>
                  <a:srgbClr val="000000"/>
                </a:solidFill>
              </a:rPr>
              <a:t>Integration with the Azure Marketplace</a:t>
            </a:r>
          </a:p>
          <a:p>
            <a:pPr lvl="1"/>
            <a:r>
              <a:rPr lang="en-US" kern="0">
                <a:solidFill>
                  <a:srgbClr val="000000"/>
                </a:solidFill>
              </a:rPr>
              <a:t>Easy access to Microsoft and Azure certified solutions</a:t>
            </a:r>
          </a:p>
        </p:txBody>
      </p:sp>
    </p:spTree>
    <p:extLst>
      <p:ext uri="{BB962C8B-B14F-4D97-AF65-F5344CB8AC3E}">
        <p14:creationId xmlns:p14="http://schemas.microsoft.com/office/powerpoint/2010/main" val="27464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C4B2-130D-46C3-A869-018B58AA4ED1}"/>
              </a:ext>
            </a:extLst>
          </p:cNvPr>
          <p:cNvSpPr>
            <a:spLocks noGrp="1"/>
          </p:cNvSpPr>
          <p:nvPr>
            <p:ph type="title"/>
          </p:nvPr>
        </p:nvSpPr>
        <p:spPr/>
        <p:txBody>
          <a:bodyPr/>
          <a:lstStyle/>
          <a:p>
            <a:r>
              <a:rPr lang="en-US"/>
              <a:t>Dashboard</a:t>
            </a:r>
          </a:p>
        </p:txBody>
      </p:sp>
      <p:pic>
        <p:nvPicPr>
          <p:cNvPr id="4" name="Picture 3" descr="Screenshot of an Azure virtual machine dashboard. ">
            <a:extLst>
              <a:ext uri="{FF2B5EF4-FFF2-40B4-BE49-F238E27FC236}">
                <a16:creationId xmlns:a16="http://schemas.microsoft.com/office/drawing/2014/main" id="{3854EF85-E818-4E3C-8B0B-635BCB53C2B3}"/>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711866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E202-FDBB-4714-A372-800B6C75CEE0}"/>
              </a:ext>
            </a:extLst>
          </p:cNvPr>
          <p:cNvSpPr>
            <a:spLocks noGrp="1"/>
          </p:cNvSpPr>
          <p:nvPr>
            <p:ph type="title"/>
          </p:nvPr>
        </p:nvSpPr>
        <p:spPr/>
        <p:txBody>
          <a:bodyPr/>
          <a:lstStyle/>
          <a:p>
            <a:r>
              <a:rPr lang="en-US"/>
              <a:t>Customizing the Dashboard</a:t>
            </a:r>
          </a:p>
        </p:txBody>
      </p:sp>
      <p:pic>
        <p:nvPicPr>
          <p:cNvPr id="5" name="Content Placeholder 4" descr="Screenshot of a computer’s Home dashboard, including depiction of the Tile Gallery at left.">
            <a:extLst>
              <a:ext uri="{FF2B5EF4-FFF2-40B4-BE49-F238E27FC236}">
                <a16:creationId xmlns:a16="http://schemas.microsoft.com/office/drawing/2014/main" id="{24DBC875-0455-46BC-A91A-7D793CE9C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764" y="1108092"/>
            <a:ext cx="8118475" cy="4973604"/>
          </a:xfrm>
          <a:prstGeom prst="rect">
            <a:avLst/>
          </a:prstGeom>
        </p:spPr>
      </p:pic>
    </p:spTree>
    <p:extLst>
      <p:ext uri="{BB962C8B-B14F-4D97-AF65-F5344CB8AC3E}">
        <p14:creationId xmlns:p14="http://schemas.microsoft.com/office/powerpoint/2010/main" val="2538695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EABA-C9C5-4686-A103-2A6647ACA988}"/>
              </a:ext>
            </a:extLst>
          </p:cNvPr>
          <p:cNvSpPr>
            <a:spLocks noGrp="1"/>
          </p:cNvSpPr>
          <p:nvPr>
            <p:ph type="title"/>
          </p:nvPr>
        </p:nvSpPr>
        <p:spPr/>
        <p:txBody>
          <a:bodyPr/>
          <a:lstStyle/>
          <a:p>
            <a:r>
              <a:rPr lang="en-US"/>
              <a:t>Navigation Menu</a:t>
            </a:r>
          </a:p>
        </p:txBody>
      </p:sp>
      <p:sp>
        <p:nvSpPr>
          <p:cNvPr id="8" name="Text Placeholder 3">
            <a:extLst>
              <a:ext uri="{FF2B5EF4-FFF2-40B4-BE49-F238E27FC236}">
                <a16:creationId xmlns:a16="http://schemas.microsoft.com/office/drawing/2014/main" id="{4F7C8821-70B7-4D63-B991-09ACB96D026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Expanded</a:t>
            </a:r>
          </a:p>
        </p:txBody>
      </p:sp>
      <p:sp>
        <p:nvSpPr>
          <p:cNvPr id="10" name="Text Placeholder 5">
            <a:extLst>
              <a:ext uri="{FF2B5EF4-FFF2-40B4-BE49-F238E27FC236}">
                <a16:creationId xmlns:a16="http://schemas.microsoft.com/office/drawing/2014/main" id="{F3A85887-E801-42F5-A60C-CA017277317A}"/>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Collapsed</a:t>
            </a:r>
          </a:p>
        </p:txBody>
      </p:sp>
      <p:grpSp>
        <p:nvGrpSpPr>
          <p:cNvPr id="6" name="Group 5" descr="Diagram depicts two vertical stacks, one on the left with Azure resources expanded and one on the right with those resources collapsed.">
            <a:extLst>
              <a:ext uri="{FF2B5EF4-FFF2-40B4-BE49-F238E27FC236}">
                <a16:creationId xmlns:a16="http://schemas.microsoft.com/office/drawing/2014/main" id="{49CCAF23-6880-4134-98D3-ADC6A029B7EE}"/>
              </a:ext>
            </a:extLst>
          </p:cNvPr>
          <p:cNvGrpSpPr/>
          <p:nvPr/>
        </p:nvGrpSpPr>
        <p:grpSpPr>
          <a:xfrm>
            <a:off x="3273885" y="2274723"/>
            <a:ext cx="5643436" cy="3951288"/>
            <a:chOff x="1749885" y="2274723"/>
            <a:chExt cx="5643436" cy="3951288"/>
          </a:xfrm>
        </p:grpSpPr>
        <p:pic>
          <p:nvPicPr>
            <p:cNvPr id="9" name="Content Placeholder 8">
              <a:extLst>
                <a:ext uri="{FF2B5EF4-FFF2-40B4-BE49-F238E27FC236}">
                  <a16:creationId xmlns:a16="http://schemas.microsoft.com/office/drawing/2014/main" id="{C0A2B767-48E3-406E-BFF9-41D4F5080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885" y="2274723"/>
              <a:ext cx="1454818" cy="3951288"/>
            </a:xfrm>
            <a:prstGeom prst="rect">
              <a:avLst/>
            </a:prstGeom>
          </p:spPr>
        </p:pic>
        <p:pic>
          <p:nvPicPr>
            <p:cNvPr id="11" name="Content Placeholder 10">
              <a:extLst>
                <a:ext uri="{FF2B5EF4-FFF2-40B4-BE49-F238E27FC236}">
                  <a16:creationId xmlns:a16="http://schemas.microsoft.com/office/drawing/2014/main" id="{49F1DD35-F9CD-4BC4-B71A-5E8469DC7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503" y="2274723"/>
              <a:ext cx="1454818" cy="3951288"/>
            </a:xfrm>
            <a:prstGeom prst="rect">
              <a:avLst/>
            </a:prstGeom>
          </p:spPr>
        </p:pic>
      </p:grpSp>
    </p:spTree>
    <p:extLst>
      <p:ext uri="{BB962C8B-B14F-4D97-AF65-F5344CB8AC3E}">
        <p14:creationId xmlns:p14="http://schemas.microsoft.com/office/powerpoint/2010/main" val="3168861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6FC1-FB81-4812-A6B3-16073DFC8720}"/>
              </a:ext>
            </a:extLst>
          </p:cNvPr>
          <p:cNvSpPr>
            <a:spLocks noGrp="1"/>
          </p:cNvSpPr>
          <p:nvPr>
            <p:ph type="title"/>
          </p:nvPr>
        </p:nvSpPr>
        <p:spPr/>
        <p:txBody>
          <a:bodyPr/>
          <a:lstStyle/>
          <a:p>
            <a:r>
              <a:rPr lang="en-US"/>
              <a:t>Blades</a:t>
            </a:r>
          </a:p>
        </p:txBody>
      </p:sp>
      <p:pic>
        <p:nvPicPr>
          <p:cNvPr id="4" name="Picture 3" descr="Screenshot of Azure Cosmos account page.">
            <a:extLst>
              <a:ext uri="{FF2B5EF4-FFF2-40B4-BE49-F238E27FC236}">
                <a16:creationId xmlns:a16="http://schemas.microsoft.com/office/drawing/2014/main" id="{3A14E95D-F53C-421A-8079-0356A4F42C86}"/>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199981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04F9-2F43-414A-80F0-6A7F32E9AA63}"/>
              </a:ext>
            </a:extLst>
          </p:cNvPr>
          <p:cNvSpPr>
            <a:spLocks noGrp="1"/>
          </p:cNvSpPr>
          <p:nvPr>
            <p:ph type="title"/>
          </p:nvPr>
        </p:nvSpPr>
        <p:spPr/>
        <p:txBody>
          <a:bodyPr/>
          <a:lstStyle/>
          <a:p>
            <a:r>
              <a:rPr lang="en-US"/>
              <a:t>Journeys</a:t>
            </a:r>
          </a:p>
        </p:txBody>
      </p:sp>
      <p:pic>
        <p:nvPicPr>
          <p:cNvPr id="4" name="Picture 3" descr="Screenshot of Azure SQL Database account page.">
            <a:extLst>
              <a:ext uri="{FF2B5EF4-FFF2-40B4-BE49-F238E27FC236}">
                <a16:creationId xmlns:a16="http://schemas.microsoft.com/office/drawing/2014/main" id="{95DF9F96-B2EF-4643-B96A-1EE211255E05}"/>
              </a:ext>
            </a:extLst>
          </p:cNvPr>
          <p:cNvPicPr>
            <a:picLocks noChangeAspect="1"/>
          </p:cNvPicPr>
          <p:nvPr/>
        </p:nvPicPr>
        <p:blipFill>
          <a:blip r:embed="rId3"/>
          <a:stretch>
            <a:fillRect/>
          </a:stretch>
        </p:blipFill>
        <p:spPr>
          <a:xfrm>
            <a:off x="1981200" y="1246229"/>
            <a:ext cx="8229600" cy="4365545"/>
          </a:xfrm>
          <a:prstGeom prst="rect">
            <a:avLst/>
          </a:prstGeom>
        </p:spPr>
      </p:pic>
    </p:spTree>
    <p:extLst>
      <p:ext uri="{BB962C8B-B14F-4D97-AF65-F5344CB8AC3E}">
        <p14:creationId xmlns:p14="http://schemas.microsoft.com/office/powerpoint/2010/main" val="2227295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D5A-3FE8-4D19-B05A-B984ABEEE620}"/>
              </a:ext>
            </a:extLst>
          </p:cNvPr>
          <p:cNvSpPr>
            <a:spLocks noGrp="1"/>
          </p:cNvSpPr>
          <p:nvPr>
            <p:ph type="title"/>
          </p:nvPr>
        </p:nvSpPr>
        <p:spPr/>
        <p:txBody>
          <a:bodyPr/>
          <a:lstStyle/>
          <a:p>
            <a:r>
              <a:rPr lang="en-US"/>
              <a:t>Notifications</a:t>
            </a:r>
          </a:p>
        </p:txBody>
      </p:sp>
      <p:sp>
        <p:nvSpPr>
          <p:cNvPr id="5" name="Text Placeholder 3">
            <a:extLst>
              <a:ext uri="{FF2B5EF4-FFF2-40B4-BE49-F238E27FC236}">
                <a16:creationId xmlns:a16="http://schemas.microsoft.com/office/drawing/2014/main" id="{406820BD-7890-4183-8814-B2DA6CAC444E}"/>
              </a:ext>
            </a:extLst>
          </p:cNvPr>
          <p:cNvSpPr txBox="1">
            <a:spLocks/>
          </p:cNvSpPr>
          <p:nvPr/>
        </p:nvSpPr>
        <p:spPr>
          <a:xfrm>
            <a:off x="1981200" y="1535113"/>
            <a:ext cx="4040188"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In Progress</a:t>
            </a:r>
          </a:p>
        </p:txBody>
      </p:sp>
      <p:sp>
        <p:nvSpPr>
          <p:cNvPr id="7" name="Text Placeholder 5">
            <a:extLst>
              <a:ext uri="{FF2B5EF4-FFF2-40B4-BE49-F238E27FC236}">
                <a16:creationId xmlns:a16="http://schemas.microsoft.com/office/drawing/2014/main" id="{C7F05B0F-A5F5-44A3-AA62-CAABE6FA83BB}"/>
              </a:ext>
            </a:extLst>
          </p:cNvPr>
          <p:cNvSpPr txBox="1">
            <a:spLocks/>
          </p:cNvSpPr>
          <p:nvPr/>
        </p:nvSpPr>
        <p:spPr>
          <a:xfrm>
            <a:off x="6169026" y="1535113"/>
            <a:ext cx="4041775" cy="63976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b="1" kern="0">
                <a:solidFill>
                  <a:srgbClr val="0070C0"/>
                </a:solidFill>
                <a:latin typeface="Segoe Semibold" panose="020B0702040504020203" pitchFamily="34" charset="0"/>
              </a:rPr>
              <a:t>Completed</a:t>
            </a:r>
          </a:p>
        </p:txBody>
      </p:sp>
      <p:grpSp>
        <p:nvGrpSpPr>
          <p:cNvPr id="10" name="Group 9" descr="Two vertical, adjacent blocks depict a deployment in progress screenshot on the left, and a completed deployment screenshot at right.">
            <a:extLst>
              <a:ext uri="{FF2B5EF4-FFF2-40B4-BE49-F238E27FC236}">
                <a16:creationId xmlns:a16="http://schemas.microsoft.com/office/drawing/2014/main" id="{8B3CDF28-7D2D-40CC-B33C-B9E74C2533A2}"/>
              </a:ext>
            </a:extLst>
          </p:cNvPr>
          <p:cNvGrpSpPr/>
          <p:nvPr/>
        </p:nvGrpSpPr>
        <p:grpSpPr>
          <a:xfrm>
            <a:off x="2546475" y="2232680"/>
            <a:ext cx="7098256" cy="3951288"/>
            <a:chOff x="1022475" y="2232680"/>
            <a:chExt cx="7098256" cy="3951288"/>
          </a:xfrm>
        </p:grpSpPr>
        <p:pic>
          <p:nvPicPr>
            <p:cNvPr id="6" name="Content Placeholder 11">
              <a:extLst>
                <a:ext uri="{FF2B5EF4-FFF2-40B4-BE49-F238E27FC236}">
                  <a16:creationId xmlns:a16="http://schemas.microsoft.com/office/drawing/2014/main" id="{8ACC323F-C660-4A80-9C6C-931966E0A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75" y="2232680"/>
              <a:ext cx="2909637" cy="3951288"/>
            </a:xfrm>
            <a:prstGeom prst="rect">
              <a:avLst/>
            </a:prstGeom>
          </p:spPr>
        </p:pic>
        <p:pic>
          <p:nvPicPr>
            <p:cNvPr id="8" name="Content Placeholder 9">
              <a:extLst>
                <a:ext uri="{FF2B5EF4-FFF2-40B4-BE49-F238E27FC236}">
                  <a16:creationId xmlns:a16="http://schemas.microsoft.com/office/drawing/2014/main" id="{34D3B875-D18D-4C92-95E3-691602B22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094" y="2232680"/>
              <a:ext cx="2909637" cy="3951288"/>
            </a:xfrm>
            <a:prstGeom prst="rect">
              <a:avLst/>
            </a:prstGeom>
          </p:spPr>
        </p:pic>
      </p:grpSp>
    </p:spTree>
    <p:extLst>
      <p:ext uri="{BB962C8B-B14F-4D97-AF65-F5344CB8AC3E}">
        <p14:creationId xmlns:p14="http://schemas.microsoft.com/office/powerpoint/2010/main" val="240691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632-2699-46D1-B177-9BCBD85126C0}"/>
              </a:ext>
            </a:extLst>
          </p:cNvPr>
          <p:cNvSpPr>
            <a:spLocks noGrp="1"/>
          </p:cNvSpPr>
          <p:nvPr>
            <p:ph type="title"/>
          </p:nvPr>
        </p:nvSpPr>
        <p:spPr>
          <a:xfrm>
            <a:off x="520560" y="338313"/>
            <a:ext cx="2359575" cy="426341"/>
          </a:xfrm>
        </p:spPr>
        <p:txBody>
          <a:bodyPr>
            <a:normAutofit fontScale="90000"/>
          </a:bodyPr>
          <a:lstStyle/>
          <a:p>
            <a:r>
              <a:rPr lang="en-US" sz="2800">
                <a:solidFill>
                  <a:schemeClr val="accent1"/>
                </a:solidFill>
              </a:rPr>
              <a:t>Day 2 – Date</a:t>
            </a:r>
            <a:endParaRPr lang="en-US" sz="4000">
              <a:solidFill>
                <a:srgbClr val="0070C0"/>
              </a:solidFill>
            </a:endParaRPr>
          </a:p>
        </p:txBody>
      </p:sp>
      <p:pic>
        <p:nvPicPr>
          <p:cNvPr id="1030" name="Picture 6"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5" y="5799326"/>
            <a:ext cx="1464509" cy="9176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8BF6B8C-CE64-4358-8AEB-576DF60DD25D}"/>
              </a:ext>
            </a:extLst>
          </p:cNvPr>
          <p:cNvSpPr txBox="1">
            <a:spLocks/>
          </p:cNvSpPr>
          <p:nvPr/>
        </p:nvSpPr>
        <p:spPr>
          <a:xfrm>
            <a:off x="516009" y="756784"/>
            <a:ext cx="2411885" cy="512763"/>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a:solidFill>
                  <a:srgbClr val="0070C0"/>
                </a:solidFill>
                <a:latin typeface="Segoe UI Light"/>
              </a:rPr>
              <a:t>Agenda</a:t>
            </a:r>
          </a:p>
        </p:txBody>
      </p:sp>
      <p:graphicFrame>
        <p:nvGraphicFramePr>
          <p:cNvPr id="5" name="Table 4">
            <a:extLst>
              <a:ext uri="{FF2B5EF4-FFF2-40B4-BE49-F238E27FC236}">
                <a16:creationId xmlns:a16="http://schemas.microsoft.com/office/drawing/2014/main" id="{C96AF7FC-83B9-4F8B-8D73-D6A609FF98F1}"/>
              </a:ext>
            </a:extLst>
          </p:cNvPr>
          <p:cNvGraphicFramePr>
            <a:graphicFrameLocks noGrp="1"/>
          </p:cNvGraphicFramePr>
          <p:nvPr>
            <p:extLst>
              <p:ext uri="{D42A27DB-BD31-4B8C-83A1-F6EECF244321}">
                <p14:modId xmlns:p14="http://schemas.microsoft.com/office/powerpoint/2010/main" val="2555293497"/>
              </p:ext>
            </p:extLst>
          </p:nvPr>
        </p:nvGraphicFramePr>
        <p:xfrm>
          <a:off x="1938573" y="1364747"/>
          <a:ext cx="9486403" cy="4889799"/>
        </p:xfrm>
        <a:graphic>
          <a:graphicData uri="http://schemas.openxmlformats.org/drawingml/2006/table">
            <a:tbl>
              <a:tblPr firstRow="1" bandRow="1">
                <a:tableStyleId>{3B4B98B0-60AC-42C2-AFA5-B58CD77FA1E5}</a:tableStyleId>
              </a:tblPr>
              <a:tblGrid>
                <a:gridCol w="1484332">
                  <a:extLst>
                    <a:ext uri="{9D8B030D-6E8A-4147-A177-3AD203B41FA5}">
                      <a16:colId xmlns:a16="http://schemas.microsoft.com/office/drawing/2014/main" val="3765666847"/>
                    </a:ext>
                  </a:extLst>
                </a:gridCol>
                <a:gridCol w="208254">
                  <a:extLst>
                    <a:ext uri="{9D8B030D-6E8A-4147-A177-3AD203B41FA5}">
                      <a16:colId xmlns:a16="http://schemas.microsoft.com/office/drawing/2014/main" val="528657746"/>
                    </a:ext>
                  </a:extLst>
                </a:gridCol>
                <a:gridCol w="7793817">
                  <a:extLst>
                    <a:ext uri="{9D8B030D-6E8A-4147-A177-3AD203B41FA5}">
                      <a16:colId xmlns:a16="http://schemas.microsoft.com/office/drawing/2014/main" val="2693663681"/>
                    </a:ext>
                  </a:extLst>
                </a:gridCol>
              </a:tblGrid>
              <a:tr h="453236">
                <a:tc>
                  <a:txBody>
                    <a:bodyPr/>
                    <a:lstStyle/>
                    <a:p>
                      <a:r>
                        <a:rPr lang="en-US" sz="1800" baseline="0"/>
                        <a:t>9:00 AM</a:t>
                      </a:r>
                      <a:endParaRPr lang="en-US" sz="1800" b="0" baseline="0"/>
                    </a:p>
                  </a:txBody>
                  <a:tcPr marL="91427" marR="91427" marT="45713" marB="45713"/>
                </a:tc>
                <a:tc>
                  <a:txBody>
                    <a:bodyPr/>
                    <a:lstStyle/>
                    <a:p>
                      <a:endParaRPr lang="en-US" sz="1800" b="0" baseline="0"/>
                    </a:p>
                  </a:txBody>
                  <a:tcPr marL="91427" marR="91427" marT="45713" marB="45713"/>
                </a:tc>
                <a:tc>
                  <a:txBody>
                    <a:bodyPr/>
                    <a:lstStyle/>
                    <a:p>
                      <a:r>
                        <a:rPr lang="en-US" sz="1800" baseline="0"/>
                        <a:t>Registration &amp; Breakfast</a:t>
                      </a:r>
                      <a:endParaRPr lang="en-US" sz="1800" b="0" baseline="0"/>
                    </a:p>
                  </a:txBody>
                  <a:tcPr marL="91427" marR="91427" marT="45713" marB="45713"/>
                </a:tc>
                <a:extLst>
                  <a:ext uri="{0D108BD9-81ED-4DB2-BD59-A6C34878D82A}">
                    <a16:rowId xmlns:a16="http://schemas.microsoft.com/office/drawing/2014/main" val="2568022850"/>
                  </a:ext>
                </a:extLst>
              </a:tr>
              <a:tr h="381068">
                <a:tc>
                  <a:txBody>
                    <a:bodyPr/>
                    <a:lstStyle/>
                    <a:p>
                      <a:pPr algn="l"/>
                      <a:r>
                        <a:rPr lang="en-US" sz="1800" baseline="0"/>
                        <a:t>9:30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Unstructured Data in Azure</a:t>
                      </a:r>
                    </a:p>
                  </a:txBody>
                  <a:tcPr marL="91427" marR="91427" marT="45713" marB="45713"/>
                </a:tc>
                <a:extLst>
                  <a:ext uri="{0D108BD9-81ED-4DB2-BD59-A6C34878D82A}">
                    <a16:rowId xmlns:a16="http://schemas.microsoft.com/office/drawing/2014/main" val="4200143578"/>
                  </a:ext>
                </a:extLst>
              </a:tr>
              <a:tr h="381068">
                <a:tc>
                  <a:txBody>
                    <a:bodyPr/>
                    <a:lstStyle/>
                    <a:p>
                      <a:pPr algn="l"/>
                      <a:r>
                        <a:rPr lang="en-US" sz="1800" baseline="0"/>
                        <a:t>10:30 AM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3202762421"/>
                  </a:ext>
                </a:extLst>
              </a:tr>
              <a:tr h="381068">
                <a:tc>
                  <a:txBody>
                    <a:bodyPr/>
                    <a:lstStyle/>
                    <a:p>
                      <a:pPr algn="l"/>
                      <a:r>
                        <a:rPr lang="en-US" sz="1800" baseline="0"/>
                        <a:t>10:45 AM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Storing and Consuming Files from Azure Storage</a:t>
                      </a:r>
                    </a:p>
                  </a:txBody>
                  <a:tcPr marL="91427" marR="91427" marT="45713" marB="45713"/>
                </a:tc>
                <a:extLst>
                  <a:ext uri="{0D108BD9-81ED-4DB2-BD59-A6C34878D82A}">
                    <a16:rowId xmlns:a16="http://schemas.microsoft.com/office/drawing/2014/main" val="709502303"/>
                  </a:ext>
                </a:extLst>
              </a:tr>
              <a:tr h="381068">
                <a:tc>
                  <a:txBody>
                    <a:bodyPr/>
                    <a:lstStyle/>
                    <a:p>
                      <a:pPr algn="l"/>
                      <a:r>
                        <a:rPr lang="en-US" sz="1800" baseline="0"/>
                        <a:t>11:30 AM</a:t>
                      </a:r>
                    </a:p>
                  </a:txBody>
                  <a:tcPr marL="91427" marR="91427" marT="45713" marB="45713"/>
                </a:tc>
                <a:tc>
                  <a:txBody>
                    <a:bodyPr/>
                    <a:lstStyle/>
                    <a:p>
                      <a:endParaRPr lang="en-US" sz="1800" baseline="0"/>
                    </a:p>
                  </a:txBody>
                  <a:tcPr marL="91427" marR="91427" marT="45713" marB="45713"/>
                </a:tc>
                <a:tc>
                  <a:txBody>
                    <a:bodyPr/>
                    <a:lstStyle/>
                    <a:p>
                      <a:pPr>
                        <a:buNone/>
                      </a:pPr>
                      <a:r>
                        <a:rPr lang="en-US" sz="1800" baseline="0"/>
                        <a:t>Hands-On Lab</a:t>
                      </a:r>
                    </a:p>
                  </a:txBody>
                  <a:tcPr marL="91427" marR="91427" marT="45713" marB="45713"/>
                </a:tc>
                <a:extLst>
                  <a:ext uri="{0D108BD9-81ED-4DB2-BD59-A6C34878D82A}">
                    <a16:rowId xmlns:a16="http://schemas.microsoft.com/office/drawing/2014/main" val="2725223181"/>
                  </a:ext>
                </a:extLst>
              </a:tr>
              <a:tr h="381067">
                <a:tc>
                  <a:txBody>
                    <a:bodyPr/>
                    <a:lstStyle/>
                    <a:p>
                      <a:pPr lvl="0" algn="l">
                        <a:buNone/>
                      </a:pPr>
                      <a:r>
                        <a:rPr lang="en-US" sz="1800" baseline="0"/>
                        <a:t>12:00 PM</a:t>
                      </a:r>
                    </a:p>
                  </a:txBody>
                  <a:tcPr marL="91427" marR="91427" marT="45713" marB="45713"/>
                </a:tc>
                <a:tc>
                  <a:txBody>
                    <a:bodyPr/>
                    <a:lstStyle/>
                    <a:p>
                      <a:pPr lvl="0">
                        <a:buNone/>
                      </a:pPr>
                      <a:endParaRPr lang="en-US" sz="1800" baseline="0"/>
                    </a:p>
                  </a:txBody>
                  <a:tcPr marL="91427" marR="91427" marT="45713" marB="45713"/>
                </a:tc>
                <a:tc>
                  <a:txBody>
                    <a:bodyPr/>
                    <a:lstStyle/>
                    <a:p>
                      <a:pPr lvl="0">
                        <a:buNone/>
                      </a:pPr>
                      <a:r>
                        <a:rPr lang="en-US" sz="1800"/>
                        <a:t>Lunch Break</a:t>
                      </a:r>
                    </a:p>
                  </a:txBody>
                  <a:tcPr marL="91427" marR="91427" marT="45713" marB="45713"/>
                </a:tc>
                <a:extLst>
                  <a:ext uri="{0D108BD9-81ED-4DB2-BD59-A6C34878D82A}">
                    <a16:rowId xmlns:a16="http://schemas.microsoft.com/office/drawing/2014/main" val="568866406"/>
                  </a:ext>
                </a:extLst>
              </a:tr>
              <a:tr h="381068">
                <a:tc>
                  <a:txBody>
                    <a:bodyPr/>
                    <a:lstStyle/>
                    <a:p>
                      <a:pPr algn="l"/>
                      <a:r>
                        <a:rPr lang="en-US" sz="1800" baseline="0"/>
                        <a:t>12:30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Designing a Communication Strategy by Using Queues and Service Bus</a:t>
                      </a:r>
                    </a:p>
                  </a:txBody>
                  <a:tcPr marL="91427" marR="91427" marT="45713" marB="45713"/>
                </a:tc>
                <a:extLst>
                  <a:ext uri="{0D108BD9-81ED-4DB2-BD59-A6C34878D82A}">
                    <a16:rowId xmlns:a16="http://schemas.microsoft.com/office/drawing/2014/main" val="3954698833"/>
                  </a:ext>
                </a:extLst>
              </a:tr>
              <a:tr h="381068">
                <a:tc>
                  <a:txBody>
                    <a:bodyPr/>
                    <a:lstStyle/>
                    <a:p>
                      <a:pPr algn="l"/>
                      <a:r>
                        <a:rPr lang="en-US" sz="1800" baseline="0"/>
                        <a:t>1:30 PM</a:t>
                      </a:r>
                    </a:p>
                  </a:txBody>
                  <a:tcPr marL="91427" marR="91427" marT="45713" marB="45713"/>
                </a:tc>
                <a:tc>
                  <a:txBody>
                    <a:bodyPr/>
                    <a:lstStyle/>
                    <a:p>
                      <a:endParaRPr lang="en-US" sz="1800" baseline="0"/>
                    </a:p>
                  </a:txBody>
                  <a:tcPr marL="91427" marR="91427" marT="45713" marB="45713"/>
                </a:tc>
                <a:tc>
                  <a:txBody>
                    <a:bodyPr/>
                    <a:lstStyle/>
                    <a:p>
                      <a:pPr marL="0" indent="0">
                        <a:spcBef>
                          <a:spcPts val="0"/>
                        </a:spcBef>
                        <a:buNone/>
                      </a:pPr>
                      <a:r>
                        <a:rPr lang="en-US" sz="1800"/>
                        <a:t>Securing Azure Web Applications</a:t>
                      </a:r>
                    </a:p>
                  </a:txBody>
                  <a:tcPr marL="91427" marR="91427" marT="45713" marB="45713"/>
                </a:tc>
                <a:extLst>
                  <a:ext uri="{0D108BD9-81ED-4DB2-BD59-A6C34878D82A}">
                    <a16:rowId xmlns:a16="http://schemas.microsoft.com/office/drawing/2014/main" val="939985581"/>
                  </a:ext>
                </a:extLst>
              </a:tr>
              <a:tr h="442272">
                <a:tc>
                  <a:txBody>
                    <a:bodyPr/>
                    <a:lstStyle/>
                    <a:p>
                      <a:pPr algn="l"/>
                      <a:r>
                        <a:rPr lang="en-US" sz="1800" baseline="0"/>
                        <a:t>2:30 PM</a:t>
                      </a:r>
                    </a:p>
                  </a:txBody>
                  <a:tcPr marL="91427" marR="91427" marT="45713" marB="45713"/>
                </a:tc>
                <a:tc>
                  <a:txBody>
                    <a:bodyPr/>
                    <a:lstStyle/>
                    <a:p>
                      <a:endParaRPr lang="en-US" sz="1800" baseline="0"/>
                    </a:p>
                  </a:txBody>
                  <a:tcPr marL="91427" marR="91427" marT="45713" marB="45713"/>
                </a:tc>
                <a:tc>
                  <a:txBody>
                    <a:bodyPr/>
                    <a:lstStyle/>
                    <a:p>
                      <a:r>
                        <a:rPr lang="en-US" sz="1800" baseline="0"/>
                        <a:t>Break</a:t>
                      </a:r>
                    </a:p>
                  </a:txBody>
                  <a:tcPr marL="91427" marR="91427" marT="45713" marB="45713"/>
                </a:tc>
                <a:extLst>
                  <a:ext uri="{0D108BD9-81ED-4DB2-BD59-A6C34878D82A}">
                    <a16:rowId xmlns:a16="http://schemas.microsoft.com/office/drawing/2014/main" val="1208610293"/>
                  </a:ext>
                </a:extLst>
              </a:tr>
              <a:tr h="442272">
                <a:tc>
                  <a:txBody>
                    <a:bodyPr/>
                    <a:lstStyle/>
                    <a:p>
                      <a:pPr algn="l"/>
                      <a:r>
                        <a:rPr lang="en-US" sz="1800" baseline="0"/>
                        <a:t>2:45 PM</a:t>
                      </a:r>
                    </a:p>
                  </a:txBody>
                  <a:tcPr marL="91427" marR="91427" marT="45713" marB="45713"/>
                </a:tc>
                <a:tc>
                  <a:txBody>
                    <a:bodyPr/>
                    <a:lstStyle/>
                    <a:p>
                      <a:endParaRPr lang="en-US" sz="1800" baseline="0"/>
                    </a:p>
                  </a:txBody>
                  <a:tcPr marL="91427" marR="91427" marT="45713" marB="45713"/>
                </a:tc>
                <a:tc>
                  <a:txBody>
                    <a:bodyPr/>
                    <a:lstStyle/>
                    <a:p>
                      <a:r>
                        <a:rPr lang="en-US" sz="1800" baseline="0"/>
                        <a:t>Q&amp;A: How will you use what you have learned</a:t>
                      </a:r>
                    </a:p>
                  </a:txBody>
                  <a:tcPr marL="91427" marR="91427" marT="45713" marB="45713"/>
                </a:tc>
                <a:extLst>
                  <a:ext uri="{0D108BD9-81ED-4DB2-BD59-A6C34878D82A}">
                    <a16:rowId xmlns:a16="http://schemas.microsoft.com/office/drawing/2014/main" val="1372044081"/>
                  </a:ext>
                </a:extLst>
              </a:tr>
              <a:tr h="442272">
                <a:tc>
                  <a:txBody>
                    <a:bodyPr/>
                    <a:lstStyle/>
                    <a:p>
                      <a:pPr algn="l"/>
                      <a:r>
                        <a:rPr lang="en-US" sz="1800" baseline="0"/>
                        <a:t>3:30 PM</a:t>
                      </a:r>
                    </a:p>
                  </a:txBody>
                  <a:tcPr marL="91427" marR="91427" marT="45713" marB="45713"/>
                </a:tc>
                <a:tc>
                  <a:txBody>
                    <a:bodyPr/>
                    <a:lstStyle/>
                    <a:p>
                      <a:endParaRPr lang="en-US" sz="1800" baseline="0"/>
                    </a:p>
                  </a:txBody>
                  <a:tcPr marL="91427" marR="91427" marT="45713" marB="45713"/>
                </a:tc>
                <a:tc>
                  <a:txBody>
                    <a:bodyPr/>
                    <a:lstStyle/>
                    <a:p>
                      <a:r>
                        <a:rPr lang="en-US" sz="1800" baseline="0"/>
                        <a:t>Hands-On Labs</a:t>
                      </a:r>
                    </a:p>
                  </a:txBody>
                  <a:tcPr marL="91427" marR="91427" marT="45713" marB="45713"/>
                </a:tc>
                <a:extLst>
                  <a:ext uri="{0D108BD9-81ED-4DB2-BD59-A6C34878D82A}">
                    <a16:rowId xmlns:a16="http://schemas.microsoft.com/office/drawing/2014/main" val="3050631914"/>
                  </a:ext>
                </a:extLst>
              </a:tr>
              <a:tr h="442272">
                <a:tc>
                  <a:txBody>
                    <a:bodyPr/>
                    <a:lstStyle/>
                    <a:p>
                      <a:pPr algn="l"/>
                      <a:r>
                        <a:rPr lang="en-US" sz="1800" baseline="0"/>
                        <a:t>4:30 PM</a:t>
                      </a:r>
                    </a:p>
                  </a:txBody>
                  <a:tcPr marL="91427" marR="91427" marT="45713" marB="45713"/>
                </a:tc>
                <a:tc>
                  <a:txBody>
                    <a:bodyPr/>
                    <a:lstStyle/>
                    <a:p>
                      <a:endParaRPr lang="en-US" sz="1800" baseline="0"/>
                    </a:p>
                  </a:txBody>
                  <a:tcPr marL="91427" marR="91427" marT="45713" marB="45713"/>
                </a:tc>
                <a:tc>
                  <a:txBody>
                    <a:bodyPr/>
                    <a:lstStyle/>
                    <a:p>
                      <a:r>
                        <a:rPr lang="en-US" sz="1800" baseline="0"/>
                        <a:t>Wrap-Up</a:t>
                      </a:r>
                    </a:p>
                  </a:txBody>
                  <a:tcPr marL="91427" marR="91427" marT="45713" marB="45713"/>
                </a:tc>
                <a:extLst>
                  <a:ext uri="{0D108BD9-81ED-4DB2-BD59-A6C34878D82A}">
                    <a16:rowId xmlns:a16="http://schemas.microsoft.com/office/drawing/2014/main" val="4041188077"/>
                  </a:ext>
                </a:extLst>
              </a:tr>
            </a:tbl>
          </a:graphicData>
        </a:graphic>
      </p:graphicFrame>
    </p:spTree>
    <p:extLst>
      <p:ext uri="{BB962C8B-B14F-4D97-AF65-F5344CB8AC3E}">
        <p14:creationId xmlns:p14="http://schemas.microsoft.com/office/powerpoint/2010/main" val="29027021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F207-5905-4DAE-BD0D-9C6ADC3B84AD}"/>
              </a:ext>
            </a:extLst>
          </p:cNvPr>
          <p:cNvSpPr>
            <a:spLocks noGrp="1"/>
          </p:cNvSpPr>
          <p:nvPr>
            <p:ph type="title"/>
          </p:nvPr>
        </p:nvSpPr>
        <p:spPr/>
        <p:txBody>
          <a:bodyPr/>
          <a:lstStyle/>
          <a:p>
            <a:r>
              <a:rPr lang="en-US"/>
              <a:t>Demonstration: Using the Azure Portal</a:t>
            </a:r>
          </a:p>
        </p:txBody>
      </p:sp>
      <p:sp>
        <p:nvSpPr>
          <p:cNvPr id="4" name="Content Placeholder 2">
            <a:extLst>
              <a:ext uri="{FF2B5EF4-FFF2-40B4-BE49-F238E27FC236}">
                <a16:creationId xmlns:a16="http://schemas.microsoft.com/office/drawing/2014/main" id="{8D66B85E-0860-48DC-9B6A-431CFA77562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Use the Azure Portal</a:t>
            </a:r>
          </a:p>
        </p:txBody>
      </p:sp>
    </p:spTree>
    <p:extLst>
      <p:ext uri="{BB962C8B-B14F-4D97-AF65-F5344CB8AC3E}">
        <p14:creationId xmlns:p14="http://schemas.microsoft.com/office/powerpoint/2010/main" val="287856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AB98-23B1-4D98-8F5A-62739F2C120F}"/>
              </a:ext>
            </a:extLst>
          </p:cNvPr>
          <p:cNvSpPr>
            <a:spLocks noGrp="1"/>
          </p:cNvSpPr>
          <p:nvPr>
            <p:ph type="ctrTitle" sz="quarter"/>
          </p:nvPr>
        </p:nvSpPr>
        <p:spPr>
          <a:xfrm>
            <a:off x="4724401" y="2022868"/>
            <a:ext cx="5732417" cy="627864"/>
          </a:xfrm>
        </p:spPr>
        <p:txBody>
          <a:bodyPr/>
          <a:lstStyle/>
          <a:p>
            <a:r>
              <a:rPr lang="en-US"/>
              <a:t>Module 2</a:t>
            </a:r>
          </a:p>
        </p:txBody>
      </p:sp>
      <p:sp>
        <p:nvSpPr>
          <p:cNvPr id="3" name="Subtitle 2">
            <a:extLst>
              <a:ext uri="{FF2B5EF4-FFF2-40B4-BE49-F238E27FC236}">
                <a16:creationId xmlns:a16="http://schemas.microsoft.com/office/drawing/2014/main" id="{B2D3C68D-0FDF-45D7-A693-34CB8F62A9BF}"/>
              </a:ext>
            </a:extLst>
          </p:cNvPr>
          <p:cNvSpPr>
            <a:spLocks noGrp="1"/>
          </p:cNvSpPr>
          <p:nvPr>
            <p:ph type="subTitle" sz="quarter" idx="1"/>
          </p:nvPr>
        </p:nvSpPr>
        <p:spPr/>
        <p:txBody>
          <a:bodyPr/>
          <a:lstStyle/>
          <a:p>
            <a:r>
              <a:rPr lang="en-US"/>
              <a:t>Building Application Infrastructure in Azure
</a:t>
            </a:r>
          </a:p>
        </p:txBody>
      </p:sp>
    </p:spTree>
    <p:extLst>
      <p:ext uri="{BB962C8B-B14F-4D97-AF65-F5344CB8AC3E}">
        <p14:creationId xmlns:p14="http://schemas.microsoft.com/office/powerpoint/2010/main" val="3458695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cs typeface="Segoe UI" panose="020B0502040204020203" pitchFamily="34" charset="0"/>
              </a:rPr>
              <a:t>http://azureplatform.azurewebsites.net/</a:t>
            </a:r>
            <a:endParaRPr lang="en-US" sz="210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cs typeface="Segoe UI" panose="020B0502040204020203" pitchFamily="34" charset="0"/>
              </a:rPr>
              <a:t>* Preview Services</a:t>
            </a:r>
            <a:endParaRPr lang="en-US" sz="90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2227389" y="953965"/>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a:solidFill>
                <a:schemeClr val="tx1"/>
              </a:solidFill>
              <a:latin typeface="Segoe UI" panose="020B0502040204020203"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431" y="2223425"/>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3591591" y="2224158"/>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5144726" y="2224158"/>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6895297"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8513214"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a:defRPr/>
              </a:pPr>
              <a:r>
                <a:rPr lang="en-US" sz="120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1917430" y="4488698"/>
            <a:ext cx="3227294"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Customer-managed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5144726" y="4488698"/>
            <a:ext cx="316566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Platform-managed</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8652832" y="4488698"/>
            <a:ext cx="1275475" cy="507831"/>
          </a:xfrm>
          <a:prstGeom prst="rect">
            <a:avLst/>
          </a:prstGeom>
          <a:noFill/>
        </p:spPr>
        <p:txBody>
          <a:bodyPr wrap="square" rtlCol="0">
            <a:spAutoFit/>
          </a:bodyPr>
          <a:lstStyle/>
          <a:p>
            <a:pPr algn="ctr" defTabSz="685800">
              <a:defRPr/>
            </a:pPr>
            <a:r>
              <a:rPr lang="en-US" sz="1350">
                <a:solidFill>
                  <a:prstClr val="black"/>
                </a:solidFill>
                <a:latin typeface="Segoe UI Light" panose="020B0502040204020203" pitchFamily="34" charset="0"/>
                <a:cs typeface="Segoe UI Light" panose="020B0502040204020203" pitchFamily="34" charset="0"/>
              </a:rPr>
              <a:t>Code-only</a:t>
            </a:r>
          </a:p>
          <a:p>
            <a:pPr algn="ctr" defTabSz="685800">
              <a:defRPr/>
            </a:pPr>
            <a:r>
              <a:rPr lang="en-US" sz="1350">
                <a:solidFill>
                  <a:prstClr val="black"/>
                </a:solidFill>
                <a:latin typeface="Segoe UI Light" panose="020B0502040204020203" pitchFamily="34" charset="0"/>
                <a:cs typeface="Segoe UI Light" panose="020B0502040204020203" pitchFamily="34" charset="0"/>
              </a:rPr>
              <a:t>(serverless)</a:t>
            </a:r>
          </a:p>
        </p:txBody>
      </p:sp>
      <p:sp>
        <p:nvSpPr>
          <p:cNvPr id="21" name="TextBox 20"/>
          <p:cNvSpPr txBox="1"/>
          <p:nvPr/>
        </p:nvSpPr>
        <p:spPr>
          <a:xfrm>
            <a:off x="1877148" y="1080136"/>
            <a:ext cx="7030632" cy="803297"/>
          </a:xfrm>
          <a:prstGeom prst="rect">
            <a:avLst/>
          </a:prstGeom>
          <a:noFill/>
        </p:spPr>
        <p:txBody>
          <a:bodyPr wrap="square" lIns="0" tIns="0" rIns="0" bIns="0" rtlCol="0">
            <a:spAutoFit/>
          </a:bodyPr>
          <a:lstStyle/>
          <a:p>
            <a:pPr defTabSz="914126">
              <a:lnSpc>
                <a:spcPct val="90000"/>
              </a:lnSpc>
              <a:spcBef>
                <a:spcPct val="20000"/>
              </a:spcBef>
              <a:buSzPct val="80000"/>
              <a:defRPr/>
            </a:pPr>
            <a:r>
              <a:rPr lang="en-US" sz="36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a:lnSpc>
                <a:spcPct val="90000"/>
              </a:lnSpc>
              <a:spcBef>
                <a:spcPct val="20000"/>
              </a:spcBef>
              <a:buSzPct val="80000"/>
              <a:defRPr/>
            </a:pPr>
            <a:r>
              <a:rPr lang="en-US">
                <a:solidFill>
                  <a:srgbClr val="FF8A00"/>
                </a:solidFill>
                <a:latin typeface="Segoe UI Light" panose="020B0502040204020203" pitchFamily="34" charset="0"/>
                <a:cs typeface="Segoe UI Light" panose="020B0502040204020203" pitchFamily="34" charset="0"/>
              </a:rPr>
              <a:t>Compute</a:t>
            </a:r>
            <a:endParaRPr lang="en-US" sz="360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1948250"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kern="0">
              <a:gradFill>
                <a:gsLst>
                  <a:gs pos="0">
                    <a:srgbClr val="FFFFFF"/>
                  </a:gs>
                  <a:gs pos="100000">
                    <a:srgbClr val="FFFFFF"/>
                  </a:gs>
                </a:gsLst>
                <a:lin ang="5400000" scaled="0"/>
              </a:gradFill>
              <a:latin typeface="Segoe UI"/>
            </a:endParaRPr>
          </a:p>
        </p:txBody>
      </p:sp>
      <p:sp>
        <p:nvSpPr>
          <p:cNvPr id="29" name="TextBox 28"/>
          <p:cNvSpPr txBox="1"/>
          <p:nvPr/>
        </p:nvSpPr>
        <p:spPr>
          <a:xfrm>
            <a:off x="2324977" y="3927041"/>
            <a:ext cx="2101466" cy="290849"/>
          </a:xfrm>
          <a:prstGeom prst="rect">
            <a:avLst/>
          </a:prstGeom>
          <a:noFill/>
        </p:spPr>
        <p:txBody>
          <a:bodyPr wrap="square" lIns="0" tIns="0" rIns="0" bIns="0" rtlCol="0">
            <a:spAutoFit/>
          </a:bodyPr>
          <a:lstStyle/>
          <a:p>
            <a:pPr defTabSz="685800">
              <a:lnSpc>
                <a:spcPct val="90000"/>
              </a:lnSpc>
              <a:spcBef>
                <a:spcPct val="20000"/>
              </a:spcBef>
              <a:buSzPct val="80000"/>
              <a:defRPr/>
            </a:pPr>
            <a:r>
              <a:rPr lang="en-US" sz="2100">
                <a:solidFill>
                  <a:prstClr val="white"/>
                </a:solidFill>
                <a:latin typeface="Calibri" panose="020F0502020204030204"/>
              </a:rPr>
              <a:t>More Control</a:t>
            </a:r>
          </a:p>
        </p:txBody>
      </p:sp>
      <p:sp>
        <p:nvSpPr>
          <p:cNvPr id="30" name="TextBox 29"/>
          <p:cNvSpPr txBox="1"/>
          <p:nvPr/>
        </p:nvSpPr>
        <p:spPr>
          <a:xfrm>
            <a:off x="7641889" y="3914938"/>
            <a:ext cx="2101466" cy="290849"/>
          </a:xfrm>
          <a:prstGeom prst="rect">
            <a:avLst/>
          </a:prstGeom>
          <a:noFill/>
        </p:spPr>
        <p:txBody>
          <a:bodyPr wrap="square" lIns="0" tIns="0" rIns="0" bIns="0" rtlCol="0">
            <a:spAutoFit/>
          </a:bodyPr>
          <a:lstStyle/>
          <a:p>
            <a:pPr algn="r" defTabSz="685800">
              <a:lnSpc>
                <a:spcPct val="90000"/>
              </a:lnSpc>
              <a:spcBef>
                <a:spcPct val="20000"/>
              </a:spcBef>
              <a:buSzPct val="80000"/>
              <a:defRPr/>
            </a:pPr>
            <a:r>
              <a:rPr lang="en-US" sz="2100">
                <a:solidFill>
                  <a:prstClr val="white"/>
                </a:solidFill>
                <a:latin typeface="Calibri" panose="020F0502020204030204"/>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0C28-3BBC-42BF-A971-655DEA39FB8C}"/>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47A5AA58-F031-4EEA-8EAF-B8BAB7D788E7}"/>
              </a:ext>
            </a:extLst>
          </p:cNvPr>
          <p:cNvSpPr>
            <a:spLocks noGrp="1"/>
          </p:cNvSpPr>
          <p:nvPr>
            <p:ph type="body" sz="quarter" idx="13"/>
          </p:nvPr>
        </p:nvSpPr>
        <p:spPr/>
        <p:txBody>
          <a:bodyPr/>
          <a:lstStyle/>
          <a:p>
            <a:r>
              <a:rPr lang="en-US"/>
              <a:t>Azure Virtual Machines
Azure Virtual Machine Workloads
Migrating Azure Virtual Machine Instances
Virtual Machine Configuration Management
Customizing Azure Virtual Machine Networking</a:t>
            </a:r>
          </a:p>
        </p:txBody>
      </p:sp>
    </p:spTree>
    <p:extLst>
      <p:ext uri="{BB962C8B-B14F-4D97-AF65-F5344CB8AC3E}">
        <p14:creationId xmlns:p14="http://schemas.microsoft.com/office/powerpoint/2010/main" val="2837084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0E90-5D0C-4A42-A6C5-7CA73BEB6566}"/>
              </a:ext>
            </a:extLst>
          </p:cNvPr>
          <p:cNvSpPr>
            <a:spLocks noGrp="1"/>
          </p:cNvSpPr>
          <p:nvPr>
            <p:ph type="title"/>
          </p:nvPr>
        </p:nvSpPr>
        <p:spPr/>
        <p:txBody>
          <a:bodyPr/>
          <a:lstStyle/>
          <a:p>
            <a:r>
              <a:rPr lang="en-US"/>
              <a:t>Lesson 1: Azure Virtual Machines</a:t>
            </a:r>
          </a:p>
        </p:txBody>
      </p:sp>
      <p:sp>
        <p:nvSpPr>
          <p:cNvPr id="3" name="Text Placeholder 2">
            <a:extLst>
              <a:ext uri="{FF2B5EF4-FFF2-40B4-BE49-F238E27FC236}">
                <a16:creationId xmlns:a16="http://schemas.microsoft.com/office/drawing/2014/main" id="{66831589-DE62-4A54-9B4D-2D75872A3E35}"/>
              </a:ext>
            </a:extLst>
          </p:cNvPr>
          <p:cNvSpPr>
            <a:spLocks noGrp="1"/>
          </p:cNvSpPr>
          <p:nvPr>
            <p:ph type="body" sz="quarter" idx="13"/>
          </p:nvPr>
        </p:nvSpPr>
        <p:spPr/>
        <p:txBody>
          <a:bodyPr/>
          <a:lstStyle/>
          <a:p>
            <a:r>
              <a:rPr lang="en-US"/>
              <a:t>Virtual Machines Overview
Using Images to Construct Virtual Machines
Demonstration: Creating a Virtual Machine</a:t>
            </a:r>
          </a:p>
        </p:txBody>
      </p:sp>
    </p:spTree>
    <p:extLst>
      <p:ext uri="{BB962C8B-B14F-4D97-AF65-F5344CB8AC3E}">
        <p14:creationId xmlns:p14="http://schemas.microsoft.com/office/powerpoint/2010/main" val="75934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C05F-DCBA-4896-9540-41048367977B}"/>
              </a:ext>
            </a:extLst>
          </p:cNvPr>
          <p:cNvSpPr>
            <a:spLocks noGrp="1"/>
          </p:cNvSpPr>
          <p:nvPr>
            <p:ph type="title"/>
          </p:nvPr>
        </p:nvSpPr>
        <p:spPr/>
        <p:txBody>
          <a:bodyPr/>
          <a:lstStyle/>
          <a:p>
            <a:r>
              <a:rPr lang="en-US"/>
              <a:t>Virtual Machines Overview</a:t>
            </a:r>
          </a:p>
        </p:txBody>
      </p:sp>
      <p:sp>
        <p:nvSpPr>
          <p:cNvPr id="4" name="Content Placeholder 2">
            <a:extLst>
              <a:ext uri="{FF2B5EF4-FFF2-40B4-BE49-F238E27FC236}">
                <a16:creationId xmlns:a16="http://schemas.microsoft.com/office/drawing/2014/main" id="{FACCCD74-42EE-4C82-A557-9EAC84335BB3}"/>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Compute on demand</a:t>
            </a:r>
          </a:p>
          <a:p>
            <a:pPr lvl="0"/>
            <a:r>
              <a:rPr lang="en-US" kern="0">
                <a:solidFill>
                  <a:srgbClr val="000000"/>
                </a:solidFill>
              </a:rPr>
              <a:t>Compatible with Windows Server and Linux</a:t>
            </a:r>
          </a:p>
          <a:p>
            <a:pPr lvl="0"/>
            <a:r>
              <a:rPr lang="en-US" kern="0">
                <a:solidFill>
                  <a:srgbClr val="000000"/>
                </a:solidFill>
              </a:rPr>
              <a:t>Based on Hyper-V virtualization</a:t>
            </a:r>
          </a:p>
          <a:p>
            <a:pPr lvl="1"/>
            <a:r>
              <a:rPr lang="en-US" kern="0">
                <a:solidFill>
                  <a:srgbClr val="000000"/>
                </a:solidFill>
              </a:rPr>
              <a:t>You can transfer virtual hard disks between the cloud and your datacenter</a:t>
            </a:r>
          </a:p>
        </p:txBody>
      </p:sp>
    </p:spTree>
    <p:extLst>
      <p:ext uri="{BB962C8B-B14F-4D97-AF65-F5344CB8AC3E}">
        <p14:creationId xmlns:p14="http://schemas.microsoft.com/office/powerpoint/2010/main" val="11840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A066-ACFA-478F-A784-92BAAB8B41B3}"/>
              </a:ext>
            </a:extLst>
          </p:cNvPr>
          <p:cNvSpPr>
            <a:spLocks noGrp="1"/>
          </p:cNvSpPr>
          <p:nvPr>
            <p:ph type="title"/>
          </p:nvPr>
        </p:nvSpPr>
        <p:spPr/>
        <p:txBody>
          <a:bodyPr/>
          <a:lstStyle/>
          <a:p>
            <a:r>
              <a:rPr lang="en-US"/>
              <a:t>VM Composition</a:t>
            </a:r>
          </a:p>
        </p:txBody>
      </p:sp>
      <p:pic>
        <p:nvPicPr>
          <p:cNvPr id="4" name="Picture 2" descr="Diagram of virtual machine composition depicts the internet in a cloud and Azure DNS in a globe on the left, from top and bottom, connected by a vertical arrow captioned Name resolution. A horizontal arrow connects the internet cloud to a virtual network via a public IP address. The virtual network subnet box contains a virtual machine, and icons of an operating system, two data storage containers, and a fourth container called Temp connected to a solid-state drive. To the right, two boxes stacked top to bottom depict managed disks above diagnostic logs and a logs storage account.">
            <a:extLst>
              <a:ext uri="{FF2B5EF4-FFF2-40B4-BE49-F238E27FC236}">
                <a16:creationId xmlns:a16="http://schemas.microsoft.com/office/drawing/2014/main" id="{4AA3FF8A-BB8D-4B1B-AE39-D3227CE19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713" y="956279"/>
            <a:ext cx="8504577" cy="571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34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1DDE-C562-452D-A76E-6EE4DD0607E0}"/>
              </a:ext>
            </a:extLst>
          </p:cNvPr>
          <p:cNvSpPr>
            <a:spLocks noGrp="1"/>
          </p:cNvSpPr>
          <p:nvPr>
            <p:ph type="title"/>
          </p:nvPr>
        </p:nvSpPr>
        <p:spPr/>
        <p:txBody>
          <a:bodyPr/>
          <a:lstStyle/>
          <a:p>
            <a:r>
              <a:rPr lang="en-US"/>
              <a:t>Using Images to Construct Virtual Machines</a:t>
            </a:r>
          </a:p>
        </p:txBody>
      </p:sp>
      <p:sp>
        <p:nvSpPr>
          <p:cNvPr id="4" name="Content Placeholder 2">
            <a:extLst>
              <a:ext uri="{FF2B5EF4-FFF2-40B4-BE49-F238E27FC236}">
                <a16:creationId xmlns:a16="http://schemas.microsoft.com/office/drawing/2014/main" id="{E68EF643-9D46-44D9-9FF2-E111414ED8CE}"/>
              </a:ext>
            </a:extLst>
          </p:cNvPr>
          <p:cNvSpPr txBox="1">
            <a:spLocks/>
          </p:cNvSpPr>
          <p:nvPr/>
        </p:nvSpPr>
        <p:spPr>
          <a:xfrm>
            <a:off x="613834" y="1181636"/>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Many images are already provided by Microsoft:</a:t>
            </a:r>
          </a:p>
          <a:p>
            <a:pPr lvl="1"/>
            <a:r>
              <a:rPr lang="en-US" kern="0">
                <a:solidFill>
                  <a:srgbClr val="000000"/>
                </a:solidFill>
              </a:rPr>
              <a:t>Microsoft SQL Server</a:t>
            </a:r>
          </a:p>
          <a:p>
            <a:pPr lvl="1"/>
            <a:r>
              <a:rPr lang="en-US" kern="0">
                <a:solidFill>
                  <a:srgbClr val="000000"/>
                </a:solidFill>
              </a:rPr>
              <a:t>Microsoft SharePoint</a:t>
            </a:r>
          </a:p>
          <a:p>
            <a:pPr lvl="1"/>
            <a:r>
              <a:rPr lang="en-US" kern="0">
                <a:solidFill>
                  <a:srgbClr val="000000"/>
                </a:solidFill>
              </a:rPr>
              <a:t>OpenSUSE</a:t>
            </a:r>
          </a:p>
          <a:p>
            <a:pPr lvl="1"/>
            <a:r>
              <a:rPr lang="en-US" kern="0">
                <a:solidFill>
                  <a:srgbClr val="000000"/>
                </a:solidFill>
              </a:rPr>
              <a:t>Microsoft BizTalk Server</a:t>
            </a:r>
          </a:p>
          <a:p>
            <a:pPr lvl="0"/>
            <a:r>
              <a:rPr lang="en-US" kern="0">
                <a:solidFill>
                  <a:srgbClr val="000000"/>
                </a:solidFill>
              </a:rPr>
              <a:t>Your Azure subscription might have some custom images</a:t>
            </a:r>
          </a:p>
          <a:p>
            <a:pPr lvl="1"/>
            <a:r>
              <a:rPr lang="en-US" kern="0">
                <a:solidFill>
                  <a:srgbClr val="000000"/>
                </a:solidFill>
              </a:rPr>
              <a:t>For example, MSDN subscriptions come with </a:t>
            </a:r>
            <a:br>
              <a:rPr lang="en-US" kern="0">
                <a:solidFill>
                  <a:srgbClr val="000000"/>
                </a:solidFill>
              </a:rPr>
            </a:br>
            <a:r>
              <a:rPr lang="en-US" kern="0">
                <a:solidFill>
                  <a:srgbClr val="000000"/>
                </a:solidFill>
              </a:rPr>
              <a:t>Windows 7 and Windows 8.1 images with </a:t>
            </a:r>
            <a:br>
              <a:rPr lang="en-US" kern="0">
                <a:solidFill>
                  <a:srgbClr val="000000"/>
                </a:solidFill>
              </a:rPr>
            </a:br>
            <a:r>
              <a:rPr lang="en-US" kern="0">
                <a:solidFill>
                  <a:srgbClr val="000000"/>
                </a:solidFill>
              </a:rPr>
              <a:t>Microsoft Visual Studio preinstalled</a:t>
            </a:r>
          </a:p>
        </p:txBody>
      </p:sp>
    </p:spTree>
    <p:extLst>
      <p:ext uri="{BB962C8B-B14F-4D97-AF65-F5344CB8AC3E}">
        <p14:creationId xmlns:p14="http://schemas.microsoft.com/office/powerpoint/2010/main" val="3524224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2A6EBE-0B21-4F10-9378-372BA4B86D79}"/>
              </a:ext>
            </a:extLst>
          </p:cNvPr>
          <p:cNvSpPr>
            <a:spLocks noGrp="1"/>
          </p:cNvSpPr>
          <p:nvPr>
            <p:ph type="title"/>
          </p:nvPr>
        </p:nvSpPr>
        <p:spPr/>
        <p:txBody>
          <a:bodyPr/>
          <a:lstStyle/>
          <a:p>
            <a:r>
              <a:rPr lang="en-US"/>
              <a:t>Using Images to Construct Virtual Machines</a:t>
            </a:r>
          </a:p>
        </p:txBody>
      </p:sp>
      <p:sp>
        <p:nvSpPr>
          <p:cNvPr id="8" name="Content Placeholder 2">
            <a:extLst>
              <a:ext uri="{FF2B5EF4-FFF2-40B4-BE49-F238E27FC236}">
                <a16:creationId xmlns:a16="http://schemas.microsoft.com/office/drawing/2014/main" id="{03F7D8F6-1794-4092-8FEA-EB884280A1FB}"/>
              </a:ext>
            </a:extLst>
          </p:cNvPr>
          <p:cNvSpPr txBox="1">
            <a:spLocks/>
          </p:cNvSpPr>
          <p:nvPr/>
        </p:nvSpPr>
        <p:spPr>
          <a:xfrm>
            <a:off x="1982788" y="1021215"/>
            <a:ext cx="8119156" cy="97521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Open-source and third-party images are also available in the Management Portal</a:t>
            </a:r>
          </a:p>
        </p:txBody>
      </p:sp>
      <p:grpSp>
        <p:nvGrpSpPr>
          <p:cNvPr id="9" name="Group 8" descr="Several icons and logos depict a grouping of open-source and third-party products, including Puppet, Chef, Suse, and Docker.">
            <a:extLst>
              <a:ext uri="{FF2B5EF4-FFF2-40B4-BE49-F238E27FC236}">
                <a16:creationId xmlns:a16="http://schemas.microsoft.com/office/drawing/2014/main" id="{EE644DC7-95F2-4F9C-A2AE-46509F754AD2}"/>
              </a:ext>
            </a:extLst>
          </p:cNvPr>
          <p:cNvGrpSpPr/>
          <p:nvPr/>
        </p:nvGrpSpPr>
        <p:grpSpPr>
          <a:xfrm>
            <a:off x="3672838" y="2232212"/>
            <a:ext cx="4846327" cy="4319112"/>
            <a:chOff x="2148837" y="2232212"/>
            <a:chExt cx="4846327" cy="4319112"/>
          </a:xfrm>
        </p:grpSpPr>
        <p:pic>
          <p:nvPicPr>
            <p:cNvPr id="10" name="Picture 9">
              <a:extLst>
                <a:ext uri="{FF2B5EF4-FFF2-40B4-BE49-F238E27FC236}">
                  <a16:creationId xmlns:a16="http://schemas.microsoft.com/office/drawing/2014/main" id="{2E8384B2-6C30-46EA-8828-5401CE819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837" y="2893724"/>
              <a:ext cx="4846327" cy="3657600"/>
            </a:xfrm>
            <a:prstGeom prst="rect">
              <a:avLst/>
            </a:prstGeom>
          </p:spPr>
        </p:pic>
        <p:cxnSp>
          <p:nvCxnSpPr>
            <p:cNvPr id="11" name="Straight Connector 10">
              <a:extLst>
                <a:ext uri="{FF2B5EF4-FFF2-40B4-BE49-F238E27FC236}">
                  <a16:creationId xmlns:a16="http://schemas.microsoft.com/office/drawing/2014/main" id="{7A2B8556-C137-466B-9CAA-68A865ED9318}"/>
                </a:ext>
              </a:extLst>
            </p:cNvPr>
            <p:cNvCxnSpPr/>
            <p:nvPr/>
          </p:nvCxnSpPr>
          <p:spPr bwMode="auto">
            <a:xfrm>
              <a:off x="3313355" y="2232212"/>
              <a:ext cx="2517290"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287546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this course: Audience </a:t>
            </a:r>
          </a:p>
        </p:txBody>
      </p:sp>
      <p:sp>
        <p:nvSpPr>
          <p:cNvPr id="3" name="Text Placeholder 2"/>
          <p:cNvSpPr>
            <a:spLocks noGrp="1"/>
          </p:cNvSpPr>
          <p:nvPr>
            <p:ph type="body" sz="quarter" idx="13"/>
          </p:nvPr>
        </p:nvSpPr>
        <p:spPr>
          <a:xfrm>
            <a:off x="1981200" y="914400"/>
            <a:ext cx="8229600" cy="5105400"/>
          </a:xfrm>
        </p:spPr>
        <p:txBody>
          <a:bodyPr/>
          <a:lstStyle/>
          <a:p>
            <a:pPr marL="0" indent="0">
              <a:spcBef>
                <a:spcPts val="0"/>
              </a:spcBef>
              <a:spcAft>
                <a:spcPts val="1200"/>
              </a:spcAft>
              <a:buNone/>
            </a:pPr>
            <a:r>
              <a:rPr lang="en-US" sz="2000"/>
              <a:t>This course is intended for students who have experience building web applications.  Students should also have experience with the Microsoft Azure platform and a basic understanding of the services offered in Azure.</a:t>
            </a:r>
          </a:p>
          <a:p>
            <a:pPr marL="0" indent="0">
              <a:spcBef>
                <a:spcPts val="0"/>
              </a:spcBef>
              <a:spcAft>
                <a:spcPts val="1200"/>
              </a:spcAft>
              <a:buNone/>
            </a:pPr>
            <a:endParaRPr lang="en-US" sz="2000"/>
          </a:p>
          <a:p>
            <a:pPr marL="0" indent="0">
              <a:spcBef>
                <a:spcPts val="0"/>
              </a:spcBef>
              <a:spcAft>
                <a:spcPts val="1200"/>
              </a:spcAft>
              <a:buNone/>
            </a:pPr>
            <a:r>
              <a:rPr lang="en-US" sz="2000"/>
              <a:t>The candidates targeted by this training have basic experience in implementing and monitoring Microsoft Azure solutions.  Candidates are also proficient with the development tools, techniques, and approaches used to build application solutions using C#.</a:t>
            </a:r>
          </a:p>
          <a:p>
            <a:pPr marL="0" indent="0">
              <a:spcBef>
                <a:spcPts val="0"/>
              </a:spcBef>
              <a:spcAft>
                <a:spcPts val="1200"/>
              </a:spcAft>
              <a:buNone/>
            </a:pPr>
            <a:endParaRPr lang="en-US" sz="2000"/>
          </a:p>
          <a:p>
            <a:pPr marL="0" indent="0">
              <a:spcBef>
                <a:spcPts val="0"/>
              </a:spcBef>
              <a:spcAft>
                <a:spcPts val="1200"/>
              </a:spcAft>
              <a:buNone/>
            </a:pPr>
            <a:endParaRPr lang="en-US" sz="2000"/>
          </a:p>
        </p:txBody>
      </p:sp>
    </p:spTree>
    <p:custDataLst>
      <p:tags r:id="rId1"/>
    </p:custDataLst>
    <p:extLst>
      <p:ext uri="{BB962C8B-B14F-4D97-AF65-F5344CB8AC3E}">
        <p14:creationId xmlns:p14="http://schemas.microsoft.com/office/powerpoint/2010/main" val="1572344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A00C-77BC-4AD9-A69E-DFA8DBE1515A}"/>
              </a:ext>
            </a:extLst>
          </p:cNvPr>
          <p:cNvSpPr>
            <a:spLocks noGrp="1"/>
          </p:cNvSpPr>
          <p:nvPr>
            <p:ph type="title"/>
          </p:nvPr>
        </p:nvSpPr>
        <p:spPr/>
        <p:txBody>
          <a:bodyPr/>
          <a:lstStyle/>
          <a:p>
            <a:r>
              <a:rPr lang="en-US"/>
              <a:t>Using Images to Construct Virtual Machines</a:t>
            </a:r>
          </a:p>
        </p:txBody>
      </p:sp>
      <p:sp>
        <p:nvSpPr>
          <p:cNvPr id="4" name="Content Placeholder 2">
            <a:extLst>
              <a:ext uri="{FF2B5EF4-FFF2-40B4-BE49-F238E27FC236}">
                <a16:creationId xmlns:a16="http://schemas.microsoft.com/office/drawing/2014/main" id="{5E18B120-D0A2-480A-827F-1E283E0D4DA1}"/>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Existing virtual machines can have an image captured to use as a template for other virtual machines</a:t>
            </a:r>
          </a:p>
          <a:p>
            <a:pPr lvl="0"/>
            <a:r>
              <a:rPr lang="en-US" kern="0">
                <a:solidFill>
                  <a:srgbClr val="000000"/>
                </a:solidFill>
              </a:rPr>
              <a:t>Steps:</a:t>
            </a:r>
          </a:p>
          <a:p>
            <a:pPr marL="746125" lvl="1" indent="-457200">
              <a:buFont typeface="+mj-lt"/>
              <a:buAutoNum type="arabicPeriod"/>
            </a:pPr>
            <a:r>
              <a:rPr lang="en-US" kern="0">
                <a:solidFill>
                  <a:srgbClr val="000000"/>
                </a:solidFill>
              </a:rPr>
              <a:t>Use Remote Desktop to connect to a running virtual machine</a:t>
            </a:r>
          </a:p>
          <a:p>
            <a:pPr marL="746125" lvl="1" indent="-457200">
              <a:buFont typeface="+mj-lt"/>
              <a:buAutoNum type="arabicPeriod"/>
            </a:pPr>
            <a:r>
              <a:rPr lang="en-US" kern="0">
                <a:solidFill>
                  <a:srgbClr val="000000"/>
                </a:solidFill>
              </a:rPr>
              <a:t>Open an elevated instance of the command prompt application</a:t>
            </a:r>
          </a:p>
          <a:p>
            <a:pPr marL="746125" lvl="1" indent="-457200">
              <a:buFont typeface="+mj-lt"/>
              <a:buAutoNum type="arabicPeriod"/>
            </a:pPr>
            <a:r>
              <a:rPr lang="en-US" kern="0">
                <a:solidFill>
                  <a:srgbClr val="000000"/>
                </a:solidFill>
              </a:rPr>
              <a:t>Run the System Preparation Tool (Sysprep)</a:t>
            </a:r>
          </a:p>
          <a:p>
            <a:pPr marL="746125" lvl="1" indent="-457200">
              <a:buFont typeface="+mj-lt"/>
              <a:buAutoNum type="arabicPeriod"/>
            </a:pPr>
            <a:r>
              <a:rPr lang="en-US" kern="0">
                <a:solidFill>
                  <a:srgbClr val="000000"/>
                </a:solidFill>
              </a:rPr>
              <a:t>Use the Capture button in the Management Portal</a:t>
            </a:r>
          </a:p>
          <a:p>
            <a:pPr lvl="0"/>
            <a:endParaRPr lang="en-US" kern="0">
              <a:solidFill>
                <a:srgbClr val="000000"/>
              </a:solidFill>
            </a:endParaRPr>
          </a:p>
        </p:txBody>
      </p:sp>
    </p:spTree>
    <p:extLst>
      <p:ext uri="{BB962C8B-B14F-4D97-AF65-F5344CB8AC3E}">
        <p14:creationId xmlns:p14="http://schemas.microsoft.com/office/powerpoint/2010/main" val="775822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3BEF-AE61-4936-A75C-50427ECC11DF}"/>
              </a:ext>
            </a:extLst>
          </p:cNvPr>
          <p:cNvSpPr>
            <a:spLocks noGrp="1"/>
          </p:cNvSpPr>
          <p:nvPr>
            <p:ph type="title"/>
          </p:nvPr>
        </p:nvSpPr>
        <p:spPr/>
        <p:txBody>
          <a:bodyPr/>
          <a:lstStyle/>
          <a:p>
            <a:r>
              <a:rPr lang="en-US"/>
              <a:t>Azure Marketplace</a:t>
            </a:r>
          </a:p>
        </p:txBody>
      </p:sp>
      <p:sp>
        <p:nvSpPr>
          <p:cNvPr id="4" name="Content Placeholder 2">
            <a:extLst>
              <a:ext uri="{FF2B5EF4-FFF2-40B4-BE49-F238E27FC236}">
                <a16:creationId xmlns:a16="http://schemas.microsoft.com/office/drawing/2014/main" id="{1B46B096-C800-4E94-954F-5B6AA5216A3A}"/>
              </a:ext>
            </a:extLst>
          </p:cNvPr>
          <p:cNvSpPr txBox="1">
            <a:spLocks/>
          </p:cNvSpPr>
          <p:nvPr/>
        </p:nvSpPr>
        <p:spPr>
          <a:xfrm>
            <a:off x="609600" y="1021216"/>
            <a:ext cx="8119156" cy="225001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Collection of third-party compute resources that can be deployed to an Azure subscription:</a:t>
            </a:r>
          </a:p>
          <a:p>
            <a:pPr lvl="1"/>
            <a:r>
              <a:rPr lang="en-US" kern="0">
                <a:solidFill>
                  <a:srgbClr val="000000"/>
                </a:solidFill>
              </a:rPr>
              <a:t>Cost varies based on the provider and software installed on the marketplace images</a:t>
            </a:r>
          </a:p>
          <a:p>
            <a:pPr lvl="1"/>
            <a:r>
              <a:rPr lang="en-US" kern="0">
                <a:solidFill>
                  <a:srgbClr val="000000"/>
                </a:solidFill>
              </a:rPr>
              <a:t>Many images offer “bring your own license” pricing</a:t>
            </a:r>
          </a:p>
        </p:txBody>
      </p:sp>
      <p:pic>
        <p:nvPicPr>
          <p:cNvPr id="5" name="Picture 4" descr="Screenshot of third-party compute resources available through Azure Marketplace.">
            <a:extLst>
              <a:ext uri="{FF2B5EF4-FFF2-40B4-BE49-F238E27FC236}">
                <a16:creationId xmlns:a16="http://schemas.microsoft.com/office/drawing/2014/main" id="{A1378D88-056D-42F4-936F-F9B5F43695A0}"/>
              </a:ext>
            </a:extLst>
          </p:cNvPr>
          <p:cNvPicPr>
            <a:picLocks noChangeAspect="1"/>
          </p:cNvPicPr>
          <p:nvPr/>
        </p:nvPicPr>
        <p:blipFill>
          <a:blip r:embed="rId3"/>
          <a:stretch>
            <a:fillRect/>
          </a:stretch>
        </p:blipFill>
        <p:spPr>
          <a:xfrm>
            <a:off x="3581181" y="3469491"/>
            <a:ext cx="4922371" cy="2959964"/>
          </a:xfrm>
          <a:prstGeom prst="rect">
            <a:avLst/>
          </a:prstGeom>
        </p:spPr>
      </p:pic>
    </p:spTree>
    <p:extLst>
      <p:ext uri="{BB962C8B-B14F-4D97-AF65-F5344CB8AC3E}">
        <p14:creationId xmlns:p14="http://schemas.microsoft.com/office/powerpoint/2010/main" val="667888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Using the Azure portal to create virtual machines</a:t>
            </a:r>
            <a:endParaRPr lang="en-US"/>
          </a:p>
        </p:txBody>
      </p:sp>
      <p:pic>
        <p:nvPicPr>
          <p:cNvPr id="4" name="Picture 3" descr="Screenshot of the Azure portal with New blade highlighted, Compute option highlighted under Create in the left pane, and Windows Server 2016 highlighted under Compute in the right pane."/>
          <p:cNvPicPr>
            <a:picLocks noChangeAspect="1"/>
          </p:cNvPicPr>
          <p:nvPr/>
        </p:nvPicPr>
        <p:blipFill>
          <a:blip r:embed="rId3"/>
          <a:stretch>
            <a:fillRect/>
          </a:stretch>
        </p:blipFill>
        <p:spPr>
          <a:xfrm>
            <a:off x="1962546" y="1183208"/>
            <a:ext cx="8034249" cy="5360181"/>
          </a:xfrm>
          <a:prstGeom prst="rect">
            <a:avLst/>
          </a:prstGeom>
        </p:spPr>
      </p:pic>
    </p:spTree>
    <p:extLst>
      <p:ext uri="{BB962C8B-B14F-4D97-AF65-F5344CB8AC3E}">
        <p14:creationId xmlns:p14="http://schemas.microsoft.com/office/powerpoint/2010/main" val="3653275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F34-B00B-44C8-8E95-E4BB98F4DFB6}"/>
              </a:ext>
            </a:extLst>
          </p:cNvPr>
          <p:cNvSpPr>
            <a:spLocks noGrp="1"/>
          </p:cNvSpPr>
          <p:nvPr>
            <p:ph type="title"/>
          </p:nvPr>
        </p:nvSpPr>
        <p:spPr/>
        <p:txBody>
          <a:bodyPr/>
          <a:lstStyle/>
          <a:p>
            <a:r>
              <a:rPr lang="en-US"/>
              <a:t>Demonstration: Creating a Virtual Machine</a:t>
            </a:r>
          </a:p>
        </p:txBody>
      </p:sp>
      <p:sp>
        <p:nvSpPr>
          <p:cNvPr id="4" name="Content Placeholder 2">
            <a:extLst>
              <a:ext uri="{FF2B5EF4-FFF2-40B4-BE49-F238E27FC236}">
                <a16:creationId xmlns:a16="http://schemas.microsoft.com/office/drawing/2014/main" id="{1ED73F6D-28B1-471C-81C3-E68793A39981}"/>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rPr>
              <a:t>In this demonstration, you will learn how to:</a:t>
            </a:r>
          </a:p>
          <a:p>
            <a:pPr lvl="1"/>
            <a:r>
              <a:rPr lang="en-US" kern="0">
                <a:solidFill>
                  <a:srgbClr val="000000"/>
                </a:solidFill>
              </a:rPr>
              <a:t>Create a virtual machine by using the Preview Portal</a:t>
            </a:r>
          </a:p>
          <a:p>
            <a:pPr lvl="1"/>
            <a:r>
              <a:rPr lang="en-US" kern="0">
                <a:solidFill>
                  <a:srgbClr val="000000"/>
                </a:solidFill>
              </a:rPr>
              <a:t>Use Remote Desktop to access the virtual machine</a:t>
            </a:r>
          </a:p>
        </p:txBody>
      </p:sp>
    </p:spTree>
    <p:extLst>
      <p:ext uri="{BB962C8B-B14F-4D97-AF65-F5344CB8AC3E}">
        <p14:creationId xmlns:p14="http://schemas.microsoft.com/office/powerpoint/2010/main" val="913028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D66A-A0D8-4B2A-99FA-7E86843E9EAC}"/>
              </a:ext>
            </a:extLst>
          </p:cNvPr>
          <p:cNvSpPr>
            <a:spLocks noGrp="1"/>
          </p:cNvSpPr>
          <p:nvPr>
            <p:ph type="title"/>
          </p:nvPr>
        </p:nvSpPr>
        <p:spPr/>
        <p:txBody>
          <a:bodyPr/>
          <a:lstStyle/>
          <a:p>
            <a:r>
              <a:rPr lang="en-US"/>
              <a:t>Lesson 2: Azure Virtual Machine Workloads</a:t>
            </a:r>
          </a:p>
        </p:txBody>
      </p:sp>
      <p:sp>
        <p:nvSpPr>
          <p:cNvPr id="3" name="Text Placeholder 2">
            <a:extLst>
              <a:ext uri="{FF2B5EF4-FFF2-40B4-BE49-F238E27FC236}">
                <a16:creationId xmlns:a16="http://schemas.microsoft.com/office/drawing/2014/main" id="{9CF8D21E-0098-46A5-A955-FAA21D5F3CD1}"/>
              </a:ext>
            </a:extLst>
          </p:cNvPr>
          <p:cNvSpPr>
            <a:spLocks noGrp="1"/>
          </p:cNvSpPr>
          <p:nvPr>
            <p:ph type="body" sz="quarter" idx="13"/>
          </p:nvPr>
        </p:nvSpPr>
        <p:spPr/>
        <p:txBody>
          <a:bodyPr/>
          <a:lstStyle/>
          <a:p>
            <a:r>
              <a:rPr lang="en-US"/>
              <a:t>Windows Workloads
Linux Workloads
Virtual Machine Sizes</a:t>
            </a:r>
          </a:p>
        </p:txBody>
      </p:sp>
    </p:spTree>
    <p:extLst>
      <p:ext uri="{BB962C8B-B14F-4D97-AF65-F5344CB8AC3E}">
        <p14:creationId xmlns:p14="http://schemas.microsoft.com/office/powerpoint/2010/main" val="587270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4BC5-6B5E-4694-9CC8-31DBAEDDE722}"/>
              </a:ext>
            </a:extLst>
          </p:cNvPr>
          <p:cNvSpPr>
            <a:spLocks noGrp="1"/>
          </p:cNvSpPr>
          <p:nvPr>
            <p:ph type="title"/>
          </p:nvPr>
        </p:nvSpPr>
        <p:spPr/>
        <p:txBody>
          <a:bodyPr/>
          <a:lstStyle/>
          <a:p>
            <a:r>
              <a:rPr lang="en-US"/>
              <a:t>Windows Workloads</a:t>
            </a:r>
          </a:p>
        </p:txBody>
      </p:sp>
      <p:sp>
        <p:nvSpPr>
          <p:cNvPr id="4" name="Content Placeholder 2">
            <a:extLst>
              <a:ext uri="{FF2B5EF4-FFF2-40B4-BE49-F238E27FC236}">
                <a16:creationId xmlns:a16="http://schemas.microsoft.com/office/drawing/2014/main" id="{DEE58576-2747-4A04-9A81-FBCDF5348AFC}"/>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use virtual machines and virtual networks for many workload scenarios that mimic the way you structure enterprise on-premises applications</a:t>
            </a:r>
          </a:p>
          <a:p>
            <a:pPr lvl="0"/>
            <a:r>
              <a:rPr lang="en-US" kern="0">
                <a:solidFill>
                  <a:srgbClr val="000000"/>
                </a:solidFill>
              </a:rPr>
              <a:t>Examples:</a:t>
            </a:r>
          </a:p>
        </p:txBody>
      </p:sp>
      <p:graphicFrame>
        <p:nvGraphicFramePr>
          <p:cNvPr id="5" name="Diagram 4" descr="The slide includes examples of on-premises applications that can be managed on virtual machines. A box on the left titled Web Applications lists a web server (IIS), SQL server, and state server. A second box, on the right, is titled SharePoint and lists Web front ends, SQL server, and application services.">
            <a:extLst>
              <a:ext uri="{FF2B5EF4-FFF2-40B4-BE49-F238E27FC236}">
                <a16:creationId xmlns:a16="http://schemas.microsoft.com/office/drawing/2014/main" id="{A819E12E-D375-4840-9C37-90728B880F4C}"/>
              </a:ext>
            </a:extLst>
          </p:cNvPr>
          <p:cNvGraphicFramePr/>
          <p:nvPr>
            <p:extLst/>
          </p:nvPr>
        </p:nvGraphicFramePr>
        <p:xfrm>
          <a:off x="2393768" y="3592286"/>
          <a:ext cx="7404464" cy="2576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5806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F218425-6385-45F0-B6B8-FC77493C2B16}"/>
              </a:ext>
            </a:extLst>
          </p:cNvPr>
          <p:cNvSpPr>
            <a:spLocks noGrp="1"/>
          </p:cNvSpPr>
          <p:nvPr>
            <p:ph type="title"/>
          </p:nvPr>
        </p:nvSpPr>
        <p:spPr/>
        <p:txBody>
          <a:bodyPr/>
          <a:lstStyle/>
          <a:p>
            <a:r>
              <a:rPr lang="en-US"/>
              <a:t>Windows Workloads</a:t>
            </a:r>
          </a:p>
        </p:txBody>
      </p:sp>
      <p:grpSp>
        <p:nvGrpSpPr>
          <p:cNvPr id="17" name="Group 16" descr="Diagram depicts an Azure virtual machine workload with computer at top, connected to two boxes of resources via an arrow captioned Port 80. Below the arrow are the two boxes, one containing two computers in a web application and, beneath that, a second box containing three computers depicting SQL databases.">
            <a:extLst>
              <a:ext uri="{FF2B5EF4-FFF2-40B4-BE49-F238E27FC236}">
                <a16:creationId xmlns:a16="http://schemas.microsoft.com/office/drawing/2014/main" id="{64D3CD85-A974-44BD-9927-7DDB25C6ADCF}"/>
              </a:ext>
            </a:extLst>
          </p:cNvPr>
          <p:cNvGrpSpPr/>
          <p:nvPr/>
        </p:nvGrpSpPr>
        <p:grpSpPr>
          <a:xfrm>
            <a:off x="2636498" y="1559949"/>
            <a:ext cx="6811737" cy="4639885"/>
            <a:chOff x="1652402" y="1693396"/>
            <a:chExt cx="6811737" cy="4639885"/>
          </a:xfrm>
        </p:grpSpPr>
        <p:grpSp>
          <p:nvGrpSpPr>
            <p:cNvPr id="18" name="Group 17">
              <a:extLst>
                <a:ext uri="{FF2B5EF4-FFF2-40B4-BE49-F238E27FC236}">
                  <a16:creationId xmlns:a16="http://schemas.microsoft.com/office/drawing/2014/main" id="{63B62168-53DE-4E95-A93C-0EDE99FE20DF}"/>
                </a:ext>
              </a:extLst>
            </p:cNvPr>
            <p:cNvGrpSpPr>
              <a:grpSpLocks noChangeAspect="1"/>
            </p:cNvGrpSpPr>
            <p:nvPr/>
          </p:nvGrpSpPr>
          <p:grpSpPr bwMode="auto">
            <a:xfrm>
              <a:off x="5580712" y="1693396"/>
              <a:ext cx="1236865" cy="753141"/>
              <a:chOff x="2079" y="1565"/>
              <a:chExt cx="1212" cy="738"/>
            </a:xfrm>
          </p:grpSpPr>
          <p:sp>
            <p:nvSpPr>
              <p:cNvPr id="36" name="Freeform 5">
                <a:extLst>
                  <a:ext uri="{FF2B5EF4-FFF2-40B4-BE49-F238E27FC236}">
                    <a16:creationId xmlns:a16="http://schemas.microsoft.com/office/drawing/2014/main" id="{9B1F2B5B-C0CC-4D38-9562-EC6F6BC7F360}"/>
                  </a:ext>
                </a:extLst>
              </p:cNvPr>
              <p:cNvSpPr>
                <a:spLocks/>
              </p:cNvSpPr>
              <p:nvPr/>
            </p:nvSpPr>
            <p:spPr bwMode="auto">
              <a:xfrm>
                <a:off x="3151" y="2235"/>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7" name="Freeform 6">
                <a:extLst>
                  <a:ext uri="{FF2B5EF4-FFF2-40B4-BE49-F238E27FC236}">
                    <a16:creationId xmlns:a16="http://schemas.microsoft.com/office/drawing/2014/main" id="{3CABA23B-482B-4605-844D-D0F2DB29FF3E}"/>
                  </a:ext>
                </a:extLst>
              </p:cNvPr>
              <p:cNvSpPr>
                <a:spLocks/>
              </p:cNvSpPr>
              <p:nvPr/>
            </p:nvSpPr>
            <p:spPr bwMode="auto">
              <a:xfrm>
                <a:off x="2893" y="2236"/>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8" name="Oval 37">
                <a:extLst>
                  <a:ext uri="{FF2B5EF4-FFF2-40B4-BE49-F238E27FC236}">
                    <a16:creationId xmlns:a16="http://schemas.microsoft.com/office/drawing/2014/main" id="{EB205608-32EC-4833-8B85-6B31BD0DEF05}"/>
                  </a:ext>
                </a:extLst>
              </p:cNvPr>
              <p:cNvSpPr>
                <a:spLocks noChangeArrowheads="1"/>
              </p:cNvSpPr>
              <p:nvPr/>
            </p:nvSpPr>
            <p:spPr bwMode="auto">
              <a:xfrm>
                <a:off x="2390" y="2127"/>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39" name="Freeform 8">
                <a:extLst>
                  <a:ext uri="{FF2B5EF4-FFF2-40B4-BE49-F238E27FC236}">
                    <a16:creationId xmlns:a16="http://schemas.microsoft.com/office/drawing/2014/main" id="{23C63899-F050-49FA-A61C-480736E6D57F}"/>
                  </a:ext>
                </a:extLst>
              </p:cNvPr>
              <p:cNvSpPr>
                <a:spLocks/>
              </p:cNvSpPr>
              <p:nvPr/>
            </p:nvSpPr>
            <p:spPr bwMode="auto">
              <a:xfrm>
                <a:off x="2163" y="1638"/>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0" name="Rectangle 39">
                <a:extLst>
                  <a:ext uri="{FF2B5EF4-FFF2-40B4-BE49-F238E27FC236}">
                    <a16:creationId xmlns:a16="http://schemas.microsoft.com/office/drawing/2014/main" id="{62F5ED0C-E434-441F-8084-E15F5328294D}"/>
                  </a:ext>
                </a:extLst>
              </p:cNvPr>
              <p:cNvSpPr>
                <a:spLocks noChangeArrowheads="1"/>
              </p:cNvSpPr>
              <p:nvPr/>
            </p:nvSpPr>
            <p:spPr bwMode="auto">
              <a:xfrm>
                <a:off x="2187" y="1662"/>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1" name="Rectangle 40">
                <a:extLst>
                  <a:ext uri="{FF2B5EF4-FFF2-40B4-BE49-F238E27FC236}">
                    <a16:creationId xmlns:a16="http://schemas.microsoft.com/office/drawing/2014/main" id="{466106BC-C66C-413D-A393-83764BF5E680}"/>
                  </a:ext>
                </a:extLst>
              </p:cNvPr>
              <p:cNvSpPr>
                <a:spLocks noChangeArrowheads="1"/>
              </p:cNvSpPr>
              <p:nvPr/>
            </p:nvSpPr>
            <p:spPr bwMode="auto">
              <a:xfrm>
                <a:off x="2079" y="2267"/>
                <a:ext cx="932" cy="3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2" name="Freeform 11">
                <a:extLst>
                  <a:ext uri="{FF2B5EF4-FFF2-40B4-BE49-F238E27FC236}">
                    <a16:creationId xmlns:a16="http://schemas.microsoft.com/office/drawing/2014/main" id="{EE4D7F4A-2DBE-4776-B528-625C44DBF2A3}"/>
                  </a:ext>
                </a:extLst>
              </p:cNvPr>
              <p:cNvSpPr>
                <a:spLocks/>
              </p:cNvSpPr>
              <p:nvPr/>
            </p:nvSpPr>
            <p:spPr bwMode="auto">
              <a:xfrm>
                <a:off x="2079" y="2225"/>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3" name="Oval 42">
                <a:extLst>
                  <a:ext uri="{FF2B5EF4-FFF2-40B4-BE49-F238E27FC236}">
                    <a16:creationId xmlns:a16="http://schemas.microsoft.com/office/drawing/2014/main" id="{3ADB43C8-04EB-4B76-982B-3BBAEEB0CFCE}"/>
                  </a:ext>
                </a:extLst>
              </p:cNvPr>
              <p:cNvSpPr>
                <a:spLocks noChangeArrowheads="1"/>
              </p:cNvSpPr>
              <p:nvPr/>
            </p:nvSpPr>
            <p:spPr bwMode="auto">
              <a:xfrm>
                <a:off x="2366" y="1565"/>
                <a:ext cx="370" cy="37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sp>
            <p:nvSpPr>
              <p:cNvPr id="44" name="Freeform 13">
                <a:extLst>
                  <a:ext uri="{FF2B5EF4-FFF2-40B4-BE49-F238E27FC236}">
                    <a16:creationId xmlns:a16="http://schemas.microsoft.com/office/drawing/2014/main" id="{491BFEE4-278A-43D0-AC8E-DD51E0B1F3C9}"/>
                  </a:ext>
                </a:extLst>
              </p:cNvPr>
              <p:cNvSpPr>
                <a:spLocks noEditPoints="1"/>
              </p:cNvSpPr>
              <p:nvPr/>
            </p:nvSpPr>
            <p:spPr bwMode="auto">
              <a:xfrm>
                <a:off x="2459" y="1672"/>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rgbClr val="000000"/>
                  </a:solidFill>
                </a:endParaRPr>
              </a:p>
            </p:txBody>
          </p:sp>
        </p:grpSp>
        <p:sp>
          <p:nvSpPr>
            <p:cNvPr id="19" name="Down Arrow 14">
              <a:extLst>
                <a:ext uri="{FF2B5EF4-FFF2-40B4-BE49-F238E27FC236}">
                  <a16:creationId xmlns:a16="http://schemas.microsoft.com/office/drawing/2014/main" id="{C2487019-35F1-4AEF-8135-7985FFFBFA8D}"/>
                </a:ext>
              </a:extLst>
            </p:cNvPr>
            <p:cNvSpPr/>
            <p:nvPr/>
          </p:nvSpPr>
          <p:spPr bwMode="auto">
            <a:xfrm>
              <a:off x="5831562" y="2671388"/>
              <a:ext cx="377591" cy="4572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20" name="AutoShape 3">
              <a:extLst>
                <a:ext uri="{FF2B5EF4-FFF2-40B4-BE49-F238E27FC236}">
                  <a16:creationId xmlns:a16="http://schemas.microsoft.com/office/drawing/2014/main" id="{163AD287-6862-43BD-8CD4-95D8410C536E}"/>
                </a:ext>
              </a:extLst>
            </p:cNvPr>
            <p:cNvSpPr>
              <a:spLocks noChangeAspect="1" noChangeArrowheads="1" noTextEdit="1"/>
            </p:cNvSpPr>
            <p:nvPr/>
          </p:nvSpPr>
          <p:spPr bwMode="auto">
            <a:xfrm>
              <a:off x="3576577" y="3336534"/>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a:solidFill>
                  <a:prstClr val="black"/>
                </a:solidFill>
                <a:latin typeface="Calibri" panose="020F0502020204030204" pitchFamily="34" charset="0"/>
              </a:endParaRPr>
            </a:p>
          </p:txBody>
        </p:sp>
        <p:sp>
          <p:nvSpPr>
            <p:cNvPr id="21" name="Rectangle 6">
              <a:extLst>
                <a:ext uri="{FF2B5EF4-FFF2-40B4-BE49-F238E27FC236}">
                  <a16:creationId xmlns:a16="http://schemas.microsoft.com/office/drawing/2014/main" id="{35E4801E-C253-47B1-B686-8A6D35A9B6DC}"/>
                </a:ext>
              </a:extLst>
            </p:cNvPr>
            <p:cNvSpPr>
              <a:spLocks noChangeArrowheads="1"/>
            </p:cNvSpPr>
            <p:nvPr/>
          </p:nvSpPr>
          <p:spPr bwMode="auto">
            <a:xfrm>
              <a:off x="1652402" y="3806033"/>
              <a:ext cx="13133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Web Application</a:t>
              </a:r>
              <a:endParaRPr lang="en-US" altLang="en-US" sz="1400">
                <a:solidFill>
                  <a:prstClr val="black"/>
                </a:solidFill>
                <a:latin typeface="Segoe UI" panose="020B0502040204020203" pitchFamily="34" charset="0"/>
                <a:cs typeface="Segoe UI" panose="020B0502040204020203" pitchFamily="34" charset="0"/>
              </a:endParaRPr>
            </a:p>
          </p:txBody>
        </p:sp>
        <p:sp>
          <p:nvSpPr>
            <p:cNvPr id="22" name="AutoShape 3">
              <a:extLst>
                <a:ext uri="{FF2B5EF4-FFF2-40B4-BE49-F238E27FC236}">
                  <a16:creationId xmlns:a16="http://schemas.microsoft.com/office/drawing/2014/main" id="{88C8E844-C00C-4F85-992C-DF80CBE69EDB}"/>
                </a:ext>
              </a:extLst>
            </p:cNvPr>
            <p:cNvSpPr>
              <a:spLocks noChangeAspect="1" noChangeArrowheads="1" noTextEdit="1"/>
            </p:cNvSpPr>
            <p:nvPr/>
          </p:nvSpPr>
          <p:spPr bwMode="auto">
            <a:xfrm>
              <a:off x="3576577" y="5178838"/>
              <a:ext cx="4887562" cy="1154443"/>
            </a:xfrm>
            <a:prstGeom prst="rect">
              <a:avLst/>
            </a:prstGeom>
            <a:noFill/>
            <a:ln w="63500" cap="rnd">
              <a:solidFill>
                <a:srgbClr val="2BC7F4"/>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lvl="0" eaLnBrk="0" hangingPunct="0"/>
              <a:endParaRPr lang="en-US">
                <a:solidFill>
                  <a:prstClr val="black"/>
                </a:solidFill>
                <a:latin typeface="Calibri" panose="020F0502020204030204" pitchFamily="34" charset="0"/>
              </a:endParaRPr>
            </a:p>
          </p:txBody>
        </p:sp>
        <p:sp>
          <p:nvSpPr>
            <p:cNvPr id="23" name="Rectangle 6">
              <a:extLst>
                <a:ext uri="{FF2B5EF4-FFF2-40B4-BE49-F238E27FC236}">
                  <a16:creationId xmlns:a16="http://schemas.microsoft.com/office/drawing/2014/main" id="{9F120E64-438E-41BB-8CE3-1A210A4BBDAF}"/>
                </a:ext>
              </a:extLst>
            </p:cNvPr>
            <p:cNvSpPr>
              <a:spLocks noChangeArrowheads="1"/>
            </p:cNvSpPr>
            <p:nvPr/>
          </p:nvSpPr>
          <p:spPr bwMode="auto">
            <a:xfrm>
              <a:off x="1652402" y="5648337"/>
              <a:ext cx="736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Database</a:t>
              </a:r>
              <a:endParaRPr lang="en-US" altLang="en-US" sz="1400">
                <a:solidFill>
                  <a:prstClr val="black"/>
                </a:solidFill>
                <a:latin typeface="Segoe UI" panose="020B0502040204020203" pitchFamily="34" charset="0"/>
                <a:cs typeface="Segoe UI" panose="020B0502040204020203" pitchFamily="34" charset="0"/>
              </a:endParaRPr>
            </a:p>
          </p:txBody>
        </p:sp>
        <p:sp>
          <p:nvSpPr>
            <p:cNvPr id="24" name="Down Arrow 22">
              <a:extLst>
                <a:ext uri="{FF2B5EF4-FFF2-40B4-BE49-F238E27FC236}">
                  <a16:creationId xmlns:a16="http://schemas.microsoft.com/office/drawing/2014/main" id="{DF225E30-FACA-4156-B5B4-D5BF203EF1E6}"/>
                </a:ext>
              </a:extLst>
            </p:cNvPr>
            <p:cNvSpPr/>
            <p:nvPr/>
          </p:nvSpPr>
          <p:spPr bwMode="auto">
            <a:xfrm>
              <a:off x="5859991" y="4720607"/>
              <a:ext cx="377591" cy="228600"/>
            </a:xfrm>
            <a:prstGeom prst="downArrow">
              <a:avLst/>
            </a:prstGeom>
            <a:solidFill>
              <a:srgbClr val="57D3F6"/>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a:solidFill>
                  <a:srgbClr val="000000"/>
                </a:solidFill>
                <a:latin typeface="Verdana" pitchFamily="34" charset="0"/>
              </a:endParaRPr>
            </a:p>
          </p:txBody>
        </p:sp>
        <p:sp>
          <p:nvSpPr>
            <p:cNvPr id="25" name="Rectangle 6">
              <a:extLst>
                <a:ext uri="{FF2B5EF4-FFF2-40B4-BE49-F238E27FC236}">
                  <a16:creationId xmlns:a16="http://schemas.microsoft.com/office/drawing/2014/main" id="{F3B46998-3CDD-48DE-A88B-E8D34FB6F5A5}"/>
                </a:ext>
              </a:extLst>
            </p:cNvPr>
            <p:cNvSpPr>
              <a:spLocks noChangeArrowheads="1"/>
            </p:cNvSpPr>
            <p:nvPr/>
          </p:nvSpPr>
          <p:spPr bwMode="auto">
            <a:xfrm>
              <a:off x="6426215" y="2671388"/>
              <a:ext cx="5707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eaLnBrk="0" hangingPunct="0">
                <a:lnSpc>
                  <a:spcPct val="100000"/>
                </a:lnSpc>
                <a:spcBef>
                  <a:spcPct val="0"/>
                </a:spcBef>
                <a:buNone/>
              </a:pPr>
              <a:r>
                <a:rPr lang="en-US" altLang="en-US" sz="1400">
                  <a:solidFill>
                    <a:srgbClr val="00BCF2"/>
                  </a:solidFill>
                  <a:latin typeface="Segoe UI" panose="020B0502040204020203" pitchFamily="34" charset="0"/>
                  <a:cs typeface="Segoe UI" panose="020B0502040204020203" pitchFamily="34" charset="0"/>
                </a:rPr>
                <a:t>Port 80</a:t>
              </a:r>
              <a:endParaRPr lang="en-US" altLang="en-US" sz="1400">
                <a:solidFill>
                  <a:prstClr val="black"/>
                </a:solidFill>
                <a:latin typeface="Segoe UI" panose="020B0502040204020203" pitchFamily="34" charset="0"/>
                <a:cs typeface="Segoe UI" panose="020B0502040204020203" pitchFamily="34" charset="0"/>
              </a:endParaRPr>
            </a:p>
          </p:txBody>
        </p:sp>
        <p:pic>
          <p:nvPicPr>
            <p:cNvPr id="26" name="Picture 46">
              <a:extLst>
                <a:ext uri="{FF2B5EF4-FFF2-40B4-BE49-F238E27FC236}">
                  <a16:creationId xmlns:a16="http://schemas.microsoft.com/office/drawing/2014/main" id="{2242724E-CDB8-45CB-A53C-08E7B7C248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084" y="363396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65">
              <a:extLst>
                <a:ext uri="{FF2B5EF4-FFF2-40B4-BE49-F238E27FC236}">
                  <a16:creationId xmlns:a16="http://schemas.microsoft.com/office/drawing/2014/main" id="{F411354B-B3B5-4BE6-9F35-4CA37F5E146D}"/>
                </a:ext>
              </a:extLst>
            </p:cNvPr>
            <p:cNvSpPr txBox="1">
              <a:spLocks noChangeArrowheads="1"/>
            </p:cNvSpPr>
            <p:nvPr/>
          </p:nvSpPr>
          <p:spPr bwMode="auto">
            <a:xfrm>
              <a:off x="5659097" y="3705405"/>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IIS</a:t>
              </a:r>
            </a:p>
          </p:txBody>
        </p:sp>
        <p:pic>
          <p:nvPicPr>
            <p:cNvPr id="28" name="Picture 46">
              <a:extLst>
                <a:ext uri="{FF2B5EF4-FFF2-40B4-BE49-F238E27FC236}">
                  <a16:creationId xmlns:a16="http://schemas.microsoft.com/office/drawing/2014/main" id="{C7511235-F75C-48B4-8A77-64F9DC482D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3705" y="364678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5">
              <a:extLst>
                <a:ext uri="{FF2B5EF4-FFF2-40B4-BE49-F238E27FC236}">
                  <a16:creationId xmlns:a16="http://schemas.microsoft.com/office/drawing/2014/main" id="{FCB13378-A185-4A6A-A342-1A9BD49AE412}"/>
                </a:ext>
              </a:extLst>
            </p:cNvPr>
            <p:cNvSpPr txBox="1">
              <a:spLocks noChangeArrowheads="1"/>
            </p:cNvSpPr>
            <p:nvPr/>
          </p:nvSpPr>
          <p:spPr bwMode="auto">
            <a:xfrm>
              <a:off x="7018718" y="3718224"/>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IIS</a:t>
              </a:r>
            </a:p>
          </p:txBody>
        </p:sp>
        <p:pic>
          <p:nvPicPr>
            <p:cNvPr id="30" name="Picture 46">
              <a:extLst>
                <a:ext uri="{FF2B5EF4-FFF2-40B4-BE49-F238E27FC236}">
                  <a16:creationId xmlns:a16="http://schemas.microsoft.com/office/drawing/2014/main" id="{693977B1-9301-4C0E-B4E7-9C973B5862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6083" y="543731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5">
              <a:extLst>
                <a:ext uri="{FF2B5EF4-FFF2-40B4-BE49-F238E27FC236}">
                  <a16:creationId xmlns:a16="http://schemas.microsoft.com/office/drawing/2014/main" id="{269F80E8-1948-49C9-8886-D9958481A98D}"/>
                </a:ext>
              </a:extLst>
            </p:cNvPr>
            <p:cNvSpPr txBox="1">
              <a:spLocks noChangeArrowheads="1"/>
            </p:cNvSpPr>
            <p:nvPr/>
          </p:nvSpPr>
          <p:spPr bwMode="auto">
            <a:xfrm>
              <a:off x="4681096" y="5508755"/>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pic>
          <p:nvPicPr>
            <p:cNvPr id="32" name="Picture 46">
              <a:extLst>
                <a:ext uri="{FF2B5EF4-FFF2-40B4-BE49-F238E27FC236}">
                  <a16:creationId xmlns:a16="http://schemas.microsoft.com/office/drawing/2014/main" id="{DF557389-AE1F-4B58-9985-37B9EE6E4F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704" y="5432255"/>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65">
              <a:extLst>
                <a:ext uri="{FF2B5EF4-FFF2-40B4-BE49-F238E27FC236}">
                  <a16:creationId xmlns:a16="http://schemas.microsoft.com/office/drawing/2014/main" id="{8ADBD34E-ABF6-4847-BF81-E00453FD44F1}"/>
                </a:ext>
              </a:extLst>
            </p:cNvPr>
            <p:cNvSpPr txBox="1">
              <a:spLocks noChangeArrowheads="1"/>
            </p:cNvSpPr>
            <p:nvPr/>
          </p:nvSpPr>
          <p:spPr bwMode="auto">
            <a:xfrm>
              <a:off x="6038717" y="5503693"/>
              <a:ext cx="5486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pic>
          <p:nvPicPr>
            <p:cNvPr id="34" name="Picture 46">
              <a:extLst>
                <a:ext uri="{FF2B5EF4-FFF2-40B4-BE49-F238E27FC236}">
                  <a16:creationId xmlns:a16="http://schemas.microsoft.com/office/drawing/2014/main" id="{F872EE37-E7A6-4DC8-B3DC-A5260A231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325" y="5432747"/>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65">
              <a:extLst>
                <a:ext uri="{FF2B5EF4-FFF2-40B4-BE49-F238E27FC236}">
                  <a16:creationId xmlns:a16="http://schemas.microsoft.com/office/drawing/2014/main" id="{BC748C75-6E6A-42A5-8E2D-E09C2BE041DE}"/>
                </a:ext>
              </a:extLst>
            </p:cNvPr>
            <p:cNvSpPr txBox="1">
              <a:spLocks noChangeArrowheads="1"/>
            </p:cNvSpPr>
            <p:nvPr/>
          </p:nvSpPr>
          <p:spPr bwMode="auto">
            <a:xfrm>
              <a:off x="7396338" y="5504185"/>
              <a:ext cx="54864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00000"/>
                </a:lnSpc>
                <a:spcBef>
                  <a:spcPct val="0"/>
                </a:spcBef>
                <a:buNone/>
              </a:pPr>
              <a:r>
                <a:rPr lang="en-US" altLang="en-US" sz="1400">
                  <a:solidFill>
                    <a:srgbClr val="00ABEC"/>
                  </a:solidFill>
                  <a:latin typeface="Segoe UI" panose="020B0502040204020203" pitchFamily="34" charset="0"/>
                  <a:cs typeface="Segoe UI" panose="020B0502040204020203" pitchFamily="34" charset="0"/>
                </a:rPr>
                <a:t>SQL</a:t>
              </a:r>
            </a:p>
          </p:txBody>
        </p:sp>
      </p:grpSp>
      <p:sp>
        <p:nvSpPr>
          <p:cNvPr id="45" name="Content Placeholder 38">
            <a:extLst>
              <a:ext uri="{FF2B5EF4-FFF2-40B4-BE49-F238E27FC236}">
                <a16:creationId xmlns:a16="http://schemas.microsoft.com/office/drawing/2014/main" id="{5876EB78-52F6-4440-9DE4-3A489A61FFEC}"/>
              </a:ext>
            </a:extLst>
          </p:cNvPr>
          <p:cNvSpPr txBox="1">
            <a:spLocks/>
          </p:cNvSpPr>
          <p:nvPr/>
        </p:nvSpPr>
        <p:spPr>
          <a:xfrm>
            <a:off x="1982788" y="1021216"/>
            <a:ext cx="8119156" cy="53873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2400" kern="0">
                <a:solidFill>
                  <a:srgbClr val="000000"/>
                </a:solidFill>
              </a:rPr>
              <a:t>Custom application workload on Azure Virtual Machines</a:t>
            </a:r>
          </a:p>
        </p:txBody>
      </p:sp>
    </p:spTree>
    <p:extLst>
      <p:ext uri="{BB962C8B-B14F-4D97-AF65-F5344CB8AC3E}">
        <p14:creationId xmlns:p14="http://schemas.microsoft.com/office/powerpoint/2010/main" val="1567756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7242-B4D4-4530-8528-00FFC0185218}"/>
              </a:ext>
            </a:extLst>
          </p:cNvPr>
          <p:cNvSpPr>
            <a:spLocks noGrp="1"/>
          </p:cNvSpPr>
          <p:nvPr>
            <p:ph type="title"/>
          </p:nvPr>
        </p:nvSpPr>
        <p:spPr/>
        <p:txBody>
          <a:bodyPr/>
          <a:lstStyle/>
          <a:p>
            <a:r>
              <a:rPr lang="en-US"/>
              <a:t>Linux Workloads</a:t>
            </a:r>
          </a:p>
        </p:txBody>
      </p:sp>
      <p:sp>
        <p:nvSpPr>
          <p:cNvPr id="4" name="Content Placeholder 2">
            <a:extLst>
              <a:ext uri="{FF2B5EF4-FFF2-40B4-BE49-F238E27FC236}">
                <a16:creationId xmlns:a16="http://schemas.microsoft.com/office/drawing/2014/main" id="{92F67742-161D-4D83-9158-69E4E18FA83A}"/>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You can use the Linux–based virtual machines that are available in Azure to deploy common Linux workloads</a:t>
            </a:r>
          </a:p>
          <a:p>
            <a:pPr lvl="0"/>
            <a:r>
              <a:rPr lang="en-US" kern="0">
                <a:solidFill>
                  <a:srgbClr val="000000"/>
                </a:solidFill>
              </a:rPr>
              <a:t>Examples:</a:t>
            </a:r>
          </a:p>
          <a:p>
            <a:pPr lvl="1"/>
            <a:r>
              <a:rPr lang="en-US" kern="0">
                <a:solidFill>
                  <a:srgbClr val="000000"/>
                </a:solidFill>
              </a:rPr>
              <a:t>Apache Lucene</a:t>
            </a:r>
          </a:p>
          <a:p>
            <a:pPr lvl="1"/>
            <a:r>
              <a:rPr lang="en-US" kern="0">
                <a:solidFill>
                  <a:srgbClr val="000000"/>
                </a:solidFill>
              </a:rPr>
              <a:t>LAMP (Linux, Apache, MySQL, PHP)</a:t>
            </a:r>
          </a:p>
          <a:p>
            <a:pPr lvl="1"/>
            <a:r>
              <a:rPr lang="en-US" kern="0">
                <a:solidFill>
                  <a:srgbClr val="000000"/>
                </a:solidFill>
              </a:rPr>
              <a:t>Couchbase (distributed)</a:t>
            </a:r>
          </a:p>
          <a:p>
            <a:pPr lvl="1"/>
            <a:r>
              <a:rPr lang="en-US" kern="0">
                <a:solidFill>
                  <a:srgbClr val="000000"/>
                </a:solidFill>
              </a:rPr>
              <a:t>Drupal</a:t>
            </a:r>
          </a:p>
          <a:p>
            <a:pPr lvl="1"/>
            <a:r>
              <a:rPr lang="en-US" kern="0">
                <a:solidFill>
                  <a:srgbClr val="000000"/>
                </a:solidFill>
              </a:rPr>
              <a:t>Docker</a:t>
            </a:r>
          </a:p>
          <a:p>
            <a:pPr lvl="1"/>
            <a:r>
              <a:rPr lang="en-US" kern="0">
                <a:solidFill>
                  <a:srgbClr val="000000"/>
                </a:solidFill>
              </a:rPr>
              <a:t>Chef or Puppet</a:t>
            </a:r>
          </a:p>
          <a:p>
            <a:pPr lvl="1"/>
            <a:r>
              <a:rPr lang="en-US" kern="0">
                <a:solidFill>
                  <a:srgbClr val="000000"/>
                </a:solidFill>
              </a:rPr>
              <a:t>Docker</a:t>
            </a:r>
          </a:p>
        </p:txBody>
      </p:sp>
    </p:spTree>
    <p:extLst>
      <p:ext uri="{BB962C8B-B14F-4D97-AF65-F5344CB8AC3E}">
        <p14:creationId xmlns:p14="http://schemas.microsoft.com/office/powerpoint/2010/main" val="146137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0034-71B9-4039-9AC9-502C72734E56}"/>
              </a:ext>
            </a:extLst>
          </p:cNvPr>
          <p:cNvSpPr>
            <a:spLocks noGrp="1"/>
          </p:cNvSpPr>
          <p:nvPr>
            <p:ph type="title"/>
          </p:nvPr>
        </p:nvSpPr>
        <p:spPr/>
        <p:txBody>
          <a:bodyPr/>
          <a:lstStyle/>
          <a:p>
            <a:r>
              <a:rPr lang="en-US"/>
              <a:t>Virtual Machine Sizes</a:t>
            </a:r>
          </a:p>
        </p:txBody>
      </p:sp>
      <p:sp>
        <p:nvSpPr>
          <p:cNvPr id="4" name="Content Placeholder 2">
            <a:extLst>
              <a:ext uri="{FF2B5EF4-FFF2-40B4-BE49-F238E27FC236}">
                <a16:creationId xmlns:a16="http://schemas.microsoft.com/office/drawing/2014/main" id="{79675C18-C12A-4714-97D0-60D7B4A5F4C7}"/>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a:solidFill>
                  <a:srgbClr val="000000"/>
                </a:solidFill>
                <a:hlinkClick r:id="rId3"/>
              </a:rPr>
              <a:t>http://azure.microsoft.com/pricing/details/virtual-machines/</a:t>
            </a:r>
            <a:endParaRPr lang="en-US" kern="0">
              <a:solidFill>
                <a:srgbClr val="000000"/>
              </a:solidFill>
            </a:endParaRPr>
          </a:p>
          <a:p>
            <a:pPr marL="0" indent="0">
              <a:buNone/>
            </a:pPr>
            <a:endParaRPr lang="en-US" kern="0">
              <a:solidFill>
                <a:srgbClr val="000000"/>
              </a:solidFill>
            </a:endParaRPr>
          </a:p>
          <a:p>
            <a:pPr marL="0" indent="0">
              <a:buNone/>
            </a:pPr>
            <a:endParaRPr lang="en-US" kern="0">
              <a:solidFill>
                <a:srgbClr val="000000"/>
              </a:solidFill>
            </a:endParaRPr>
          </a:p>
        </p:txBody>
      </p:sp>
      <p:graphicFrame>
        <p:nvGraphicFramePr>
          <p:cNvPr id="5" name="Diagram 4" descr="Diagram depicts several hexagons that contain virtual machines that are labeled by Azure pricing structure, including A-Series, B-Series, D-Series, and G-Series.">
            <a:extLst>
              <a:ext uri="{FF2B5EF4-FFF2-40B4-BE49-F238E27FC236}">
                <a16:creationId xmlns:a16="http://schemas.microsoft.com/office/drawing/2014/main" id="{8740C332-9166-42EB-B8CB-F55F75693BDD}"/>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174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ECE2-42AE-4F11-AF33-4489D541957B}"/>
              </a:ext>
            </a:extLst>
          </p:cNvPr>
          <p:cNvSpPr>
            <a:spLocks noGrp="1"/>
          </p:cNvSpPr>
          <p:nvPr>
            <p:ph type="title"/>
          </p:nvPr>
        </p:nvSpPr>
        <p:spPr/>
        <p:txBody>
          <a:bodyPr/>
          <a:lstStyle/>
          <a:p>
            <a:r>
              <a:rPr lang="en-US"/>
              <a:t>Virtual Machine Sizes</a:t>
            </a:r>
          </a:p>
        </p:txBody>
      </p:sp>
      <p:graphicFrame>
        <p:nvGraphicFramePr>
          <p:cNvPr id="4" name="Diagram 3" descr="Diagram depicts several hexagons that contain additional available Azure virtual machine options recently introduced, including the E-Series, H-Series, L-Series, and NV-Series.">
            <a:extLst>
              <a:ext uri="{FF2B5EF4-FFF2-40B4-BE49-F238E27FC236}">
                <a16:creationId xmlns:a16="http://schemas.microsoft.com/office/drawing/2014/main" id="{2D80DA60-ADCC-41C5-BF55-8226AB0E07B5}"/>
              </a:ext>
            </a:extLst>
          </p:cNvPr>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05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this course: Objectives</a:t>
            </a:r>
          </a:p>
        </p:txBody>
      </p:sp>
      <p:sp>
        <p:nvSpPr>
          <p:cNvPr id="3" name="Text Placeholder 2"/>
          <p:cNvSpPr>
            <a:spLocks noGrp="1"/>
          </p:cNvSpPr>
          <p:nvPr>
            <p:ph type="body" sz="quarter" idx="13"/>
          </p:nvPr>
        </p:nvSpPr>
        <p:spPr>
          <a:xfrm>
            <a:off x="609600" y="997530"/>
            <a:ext cx="8229600" cy="5105400"/>
          </a:xfrm>
        </p:spPr>
        <p:txBody>
          <a:bodyPr>
            <a:normAutofit lnSpcReduction="10000"/>
          </a:bodyPr>
          <a:lstStyle/>
          <a:p>
            <a:pPr marL="0" indent="0">
              <a:spcBef>
                <a:spcPts val="0"/>
              </a:spcBef>
              <a:spcAft>
                <a:spcPts val="600"/>
              </a:spcAft>
              <a:buNone/>
            </a:pPr>
            <a:r>
              <a:rPr lang="en-CA" sz="2000"/>
              <a:t>After completing this course, students will be able to:</a:t>
            </a:r>
          </a:p>
          <a:p>
            <a:pPr lvl="0"/>
            <a:r>
              <a:rPr lang="en-US" sz="2000"/>
              <a:t>Compare the services available in the Azure platform</a:t>
            </a:r>
          </a:p>
          <a:p>
            <a:pPr lvl="0"/>
            <a:r>
              <a:rPr lang="en-US" sz="2000"/>
              <a:t>Configure and deploy web applications</a:t>
            </a:r>
          </a:p>
          <a:p>
            <a:pPr lvl="0"/>
            <a:r>
              <a:rPr lang="en-US" sz="2000"/>
              <a:t>Creating Azure Web Apps from the gallery</a:t>
            </a:r>
          </a:p>
          <a:p>
            <a:pPr lvl="0"/>
            <a:r>
              <a:rPr lang="en-US" sz="2000"/>
              <a:t>Deploy and monitor Azure Web Apps</a:t>
            </a:r>
          </a:p>
          <a:p>
            <a:pPr lvl="0"/>
            <a:r>
              <a:rPr lang="en-US" sz="2000"/>
              <a:t>Create and configure Azure virtual machines</a:t>
            </a:r>
          </a:p>
          <a:p>
            <a:pPr lvl="0"/>
            <a:r>
              <a:rPr lang="en-US" sz="2000"/>
              <a:t>Create and manage a storage account</a:t>
            </a:r>
          </a:p>
          <a:p>
            <a:pPr lvl="0"/>
            <a:r>
              <a:rPr lang="en-US" sz="2000"/>
              <a:t>Manage blobs and containers in a storage account</a:t>
            </a:r>
          </a:p>
          <a:p>
            <a:pPr lvl="0"/>
            <a:r>
              <a:rPr lang="en-US" sz="2000"/>
              <a:t>Create, configure, and connect to a SQL Databases instance</a:t>
            </a:r>
          </a:p>
          <a:p>
            <a:pPr lvl="0"/>
            <a:r>
              <a:rPr lang="en-US" sz="2000"/>
              <a:t>Identify the implications of importing a SQL standalone database</a:t>
            </a:r>
          </a:p>
          <a:p>
            <a:pPr lvl="0"/>
            <a:r>
              <a:rPr lang="en-US" sz="2000"/>
              <a:t>Manage users, groups, and subscriptions in an Azure Active Directory instance</a:t>
            </a:r>
          </a:p>
          <a:p>
            <a:pPr lvl="0"/>
            <a:r>
              <a:rPr lang="en-US" sz="2000"/>
              <a:t>Create a virtual network</a:t>
            </a:r>
          </a:p>
          <a:p>
            <a:pPr lvl="0"/>
            <a:endParaRPr lang="en-IN" sz="2000"/>
          </a:p>
        </p:txBody>
      </p:sp>
    </p:spTree>
    <p:custDataLst>
      <p:tags r:id="rId1"/>
    </p:custDataLst>
    <p:extLst>
      <p:ext uri="{BB962C8B-B14F-4D97-AF65-F5344CB8AC3E}">
        <p14:creationId xmlns:p14="http://schemas.microsoft.com/office/powerpoint/2010/main" val="1656249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570946" y="1186070"/>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a:solidFill>
                            <a:srgbClr val="0078D7"/>
                          </a:solidFill>
                          <a:effectLst/>
                          <a:hlinkClick r:id="rId3"/>
                        </a:rPr>
                        <a:t>General purpose</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a:solidFill>
                            <a:srgbClr val="0078D7"/>
                          </a:solidFill>
                          <a:effectLst/>
                          <a:hlinkClick r:id="rId5"/>
                        </a:rPr>
                        <a:t>Memory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a:solidFill>
                            <a:srgbClr val="0078D7"/>
                          </a:solidFill>
                          <a:effectLst/>
                          <a:hlinkClick r:id="rId8"/>
                        </a:rPr>
                        <a:t>High performance compute</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9B57-40E7-4DD2-9EA5-1B07D9A61491}"/>
              </a:ext>
            </a:extLst>
          </p:cNvPr>
          <p:cNvSpPr>
            <a:spLocks noGrp="1"/>
          </p:cNvSpPr>
          <p:nvPr>
            <p:ph type="title"/>
          </p:nvPr>
        </p:nvSpPr>
        <p:spPr/>
        <p:txBody>
          <a:bodyPr/>
          <a:lstStyle/>
          <a:p>
            <a:r>
              <a:rPr lang="en-US"/>
              <a:t>Lesson 6: Customizing Azure Virtual Machine Networking</a:t>
            </a:r>
          </a:p>
        </p:txBody>
      </p:sp>
      <p:sp>
        <p:nvSpPr>
          <p:cNvPr id="3" name="Text Placeholder 2">
            <a:extLst>
              <a:ext uri="{FF2B5EF4-FFF2-40B4-BE49-F238E27FC236}">
                <a16:creationId xmlns:a16="http://schemas.microsoft.com/office/drawing/2014/main" id="{AFCFE866-639F-42FF-B9E7-B52DB3976B49}"/>
              </a:ext>
            </a:extLst>
          </p:cNvPr>
          <p:cNvSpPr>
            <a:spLocks noGrp="1"/>
          </p:cNvSpPr>
          <p:nvPr>
            <p:ph type="body" sz="quarter" idx="13"/>
          </p:nvPr>
        </p:nvSpPr>
        <p:spPr/>
        <p:txBody>
          <a:bodyPr/>
          <a:lstStyle/>
          <a:p>
            <a:r>
              <a:rPr lang="en-US"/>
              <a:t>Network Security Groups
Firewall Rules
VNET Connectivity</a:t>
            </a:r>
          </a:p>
        </p:txBody>
      </p:sp>
    </p:spTree>
    <p:extLst>
      <p:ext uri="{BB962C8B-B14F-4D97-AF65-F5344CB8AC3E}">
        <p14:creationId xmlns:p14="http://schemas.microsoft.com/office/powerpoint/2010/main" val="3000405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DB45-0E14-4234-807D-E7D5A211FA4C}"/>
              </a:ext>
            </a:extLst>
          </p:cNvPr>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rPr>
              <a:t>http://azureplatform.azurewebsites.net/</a:t>
            </a:r>
            <a:endParaRPr lang="en-US" sz="2100">
              <a:solidFill>
                <a:srgbClr val="FFFFFF">
                  <a:lumMod val="50000"/>
                </a:srgbClr>
              </a:solidFill>
              <a:latin typeface="Segoe UI Light"/>
            </a:endParaRPr>
          </a:p>
        </p:txBody>
      </p:sp>
      <p:sp>
        <p:nvSpPr>
          <p:cNvPr id="3" name="TextBox 2">
            <a:extLst>
              <a:ext uri="{FF2B5EF4-FFF2-40B4-BE49-F238E27FC236}">
                <a16:creationId xmlns:a16="http://schemas.microsoft.com/office/drawing/2014/main" id="{0BEFE52A-AE9B-40DF-AB02-A94C7C83A923}"/>
              </a:ext>
            </a:extLst>
          </p:cNvPr>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rPr>
              <a:t>* Preview Services</a:t>
            </a:r>
            <a:endParaRPr lang="en-US" sz="900">
              <a:solidFill>
                <a:srgbClr val="FFFFFF">
                  <a:lumMod val="50000"/>
                </a:srgbClr>
              </a:solidFill>
              <a:latin typeface="Segoe UI Light"/>
            </a:endParaRPr>
          </a:p>
        </p:txBody>
      </p:sp>
      <p:pic>
        <p:nvPicPr>
          <p:cNvPr id="4" name="Picture 3">
            <a:extLst>
              <a:ext uri="{FF2B5EF4-FFF2-40B4-BE49-F238E27FC236}">
                <a16:creationId xmlns:a16="http://schemas.microsoft.com/office/drawing/2014/main" id="{89B307F4-774C-42A5-82AE-E0DC1871AF87}"/>
              </a:ext>
            </a:extLst>
          </p:cNvPr>
          <p:cNvPicPr>
            <a:picLocks noChangeAspect="1"/>
          </p:cNvPicPr>
          <p:nvPr/>
        </p:nvPicPr>
        <p:blipFill>
          <a:blip r:embed="rId3"/>
          <a:stretch>
            <a:fillRect/>
          </a:stretch>
        </p:blipFill>
        <p:spPr>
          <a:xfrm>
            <a:off x="722115" y="4146267"/>
            <a:ext cx="2264569" cy="1228725"/>
          </a:xfrm>
          <a:prstGeom prst="rect">
            <a:avLst/>
          </a:prstGeom>
        </p:spPr>
      </p:pic>
      <p:pic>
        <p:nvPicPr>
          <p:cNvPr id="5" name="Picture 4">
            <a:extLst>
              <a:ext uri="{FF2B5EF4-FFF2-40B4-BE49-F238E27FC236}">
                <a16:creationId xmlns:a16="http://schemas.microsoft.com/office/drawing/2014/main" id="{832CE615-1107-41B7-9EFB-A9A3BD5D87CA}"/>
              </a:ext>
            </a:extLst>
          </p:cNvPr>
          <p:cNvPicPr>
            <a:picLocks noChangeAspect="1"/>
          </p:cNvPicPr>
          <p:nvPr/>
        </p:nvPicPr>
        <p:blipFill>
          <a:blip r:embed="rId4"/>
          <a:stretch>
            <a:fillRect/>
          </a:stretch>
        </p:blipFill>
        <p:spPr>
          <a:xfrm>
            <a:off x="728665" y="2530304"/>
            <a:ext cx="2232422" cy="1582341"/>
          </a:xfrm>
          <a:prstGeom prst="rect">
            <a:avLst/>
          </a:prstGeom>
        </p:spPr>
      </p:pic>
      <p:pic>
        <p:nvPicPr>
          <p:cNvPr id="6" name="Picture 5">
            <a:extLst>
              <a:ext uri="{FF2B5EF4-FFF2-40B4-BE49-F238E27FC236}">
                <a16:creationId xmlns:a16="http://schemas.microsoft.com/office/drawing/2014/main" id="{A6542DA3-A3A8-420D-836D-FAA1F3D3F08A}"/>
              </a:ext>
            </a:extLst>
          </p:cNvPr>
          <p:cNvPicPr>
            <a:picLocks noChangeAspect="1"/>
          </p:cNvPicPr>
          <p:nvPr/>
        </p:nvPicPr>
        <p:blipFill>
          <a:blip r:embed="rId5"/>
          <a:stretch>
            <a:fillRect/>
          </a:stretch>
        </p:blipFill>
        <p:spPr>
          <a:xfrm>
            <a:off x="738189" y="964603"/>
            <a:ext cx="2218135" cy="1571625"/>
          </a:xfrm>
          <a:prstGeom prst="rect">
            <a:avLst/>
          </a:prstGeom>
        </p:spPr>
      </p:pic>
      <p:pic>
        <p:nvPicPr>
          <p:cNvPr id="7" name="Picture 6">
            <a:extLst>
              <a:ext uri="{FF2B5EF4-FFF2-40B4-BE49-F238E27FC236}">
                <a16:creationId xmlns:a16="http://schemas.microsoft.com/office/drawing/2014/main" id="{D4FC3404-A3D5-4888-B64C-3264D5A2E3A5}"/>
              </a:ext>
            </a:extLst>
          </p:cNvPr>
          <p:cNvPicPr>
            <a:picLocks noChangeAspect="1"/>
          </p:cNvPicPr>
          <p:nvPr/>
        </p:nvPicPr>
        <p:blipFill rotWithShape="1">
          <a:blip r:embed="rId6"/>
          <a:srcRect b="7848"/>
          <a:stretch/>
        </p:blipFill>
        <p:spPr>
          <a:xfrm>
            <a:off x="726878" y="5441671"/>
            <a:ext cx="7690247" cy="523361"/>
          </a:xfrm>
          <a:prstGeom prst="rect">
            <a:avLst/>
          </a:prstGeom>
        </p:spPr>
      </p:pic>
      <p:pic>
        <p:nvPicPr>
          <p:cNvPr id="8" name="Picture 7">
            <a:extLst>
              <a:ext uri="{FF2B5EF4-FFF2-40B4-BE49-F238E27FC236}">
                <a16:creationId xmlns:a16="http://schemas.microsoft.com/office/drawing/2014/main" id="{7C78CB3F-068E-4020-969E-7BC5A0907AB8}"/>
              </a:ext>
            </a:extLst>
          </p:cNvPr>
          <p:cNvPicPr>
            <a:picLocks noChangeAspect="1"/>
          </p:cNvPicPr>
          <p:nvPr/>
        </p:nvPicPr>
        <p:blipFill>
          <a:blip r:embed="rId7"/>
          <a:stretch>
            <a:fillRect/>
          </a:stretch>
        </p:blipFill>
        <p:spPr>
          <a:xfrm>
            <a:off x="6168630" y="936931"/>
            <a:ext cx="2218135" cy="1571625"/>
          </a:xfrm>
          <a:prstGeom prst="rect">
            <a:avLst/>
          </a:prstGeom>
        </p:spPr>
      </p:pic>
      <p:pic>
        <p:nvPicPr>
          <p:cNvPr id="9" name="Picture 8">
            <a:extLst>
              <a:ext uri="{FF2B5EF4-FFF2-40B4-BE49-F238E27FC236}">
                <a16:creationId xmlns:a16="http://schemas.microsoft.com/office/drawing/2014/main" id="{F39C41FE-7594-44E5-A7C8-EE29F6398AD7}"/>
              </a:ext>
            </a:extLst>
          </p:cNvPr>
          <p:cNvPicPr>
            <a:picLocks noChangeAspect="1"/>
          </p:cNvPicPr>
          <p:nvPr/>
        </p:nvPicPr>
        <p:blipFill>
          <a:blip r:embed="rId8"/>
          <a:stretch>
            <a:fillRect/>
          </a:stretch>
        </p:blipFill>
        <p:spPr>
          <a:xfrm>
            <a:off x="6173392" y="2538610"/>
            <a:ext cx="2264569" cy="1246585"/>
          </a:xfrm>
          <a:prstGeom prst="rect">
            <a:avLst/>
          </a:prstGeom>
        </p:spPr>
      </p:pic>
      <p:pic>
        <p:nvPicPr>
          <p:cNvPr id="10" name="Picture 9">
            <a:extLst>
              <a:ext uri="{FF2B5EF4-FFF2-40B4-BE49-F238E27FC236}">
                <a16:creationId xmlns:a16="http://schemas.microsoft.com/office/drawing/2014/main" id="{2D0D8D36-C1DD-4561-BAAF-7F6B2CB17A18}"/>
              </a:ext>
            </a:extLst>
          </p:cNvPr>
          <p:cNvPicPr>
            <a:picLocks noChangeAspect="1"/>
          </p:cNvPicPr>
          <p:nvPr/>
        </p:nvPicPr>
        <p:blipFill>
          <a:blip r:embed="rId9"/>
          <a:stretch>
            <a:fillRect/>
          </a:stretch>
        </p:blipFill>
        <p:spPr>
          <a:xfrm>
            <a:off x="6186339" y="3819191"/>
            <a:ext cx="2207419" cy="1585913"/>
          </a:xfrm>
          <a:prstGeom prst="rect">
            <a:avLst/>
          </a:prstGeom>
        </p:spPr>
      </p:pic>
      <p:pic>
        <p:nvPicPr>
          <p:cNvPr id="11" name="Picture 10">
            <a:extLst>
              <a:ext uri="{FF2B5EF4-FFF2-40B4-BE49-F238E27FC236}">
                <a16:creationId xmlns:a16="http://schemas.microsoft.com/office/drawing/2014/main" id="{779C876A-021C-4DCE-AD73-90F2CF78D48D}"/>
              </a:ext>
            </a:extLst>
          </p:cNvPr>
          <p:cNvPicPr>
            <a:picLocks noChangeAspect="1"/>
          </p:cNvPicPr>
          <p:nvPr/>
        </p:nvPicPr>
        <p:blipFill>
          <a:blip r:embed="rId10"/>
          <a:stretch>
            <a:fillRect/>
          </a:stretch>
        </p:blipFill>
        <p:spPr>
          <a:xfrm>
            <a:off x="3475955" y="941450"/>
            <a:ext cx="2228850" cy="1600200"/>
          </a:xfrm>
          <a:prstGeom prst="rect">
            <a:avLst/>
          </a:prstGeom>
        </p:spPr>
      </p:pic>
      <p:pic>
        <p:nvPicPr>
          <p:cNvPr id="12" name="Picture 11">
            <a:extLst>
              <a:ext uri="{FF2B5EF4-FFF2-40B4-BE49-F238E27FC236}">
                <a16:creationId xmlns:a16="http://schemas.microsoft.com/office/drawing/2014/main" id="{999AC19E-5195-419D-BE12-9C5622839D9B}"/>
              </a:ext>
            </a:extLst>
          </p:cNvPr>
          <p:cNvPicPr>
            <a:picLocks noChangeAspect="1"/>
          </p:cNvPicPr>
          <p:nvPr/>
        </p:nvPicPr>
        <p:blipFill>
          <a:blip r:embed="rId11"/>
          <a:stretch>
            <a:fillRect/>
          </a:stretch>
        </p:blipFill>
        <p:spPr>
          <a:xfrm>
            <a:off x="3479527" y="2536887"/>
            <a:ext cx="2221706" cy="1268016"/>
          </a:xfrm>
          <a:prstGeom prst="rect">
            <a:avLst/>
          </a:prstGeom>
        </p:spPr>
      </p:pic>
      <p:pic>
        <p:nvPicPr>
          <p:cNvPr id="13" name="Picture 12">
            <a:extLst>
              <a:ext uri="{FF2B5EF4-FFF2-40B4-BE49-F238E27FC236}">
                <a16:creationId xmlns:a16="http://schemas.microsoft.com/office/drawing/2014/main" id="{38A29E60-DB00-4934-9301-71AA6413B740}"/>
              </a:ext>
            </a:extLst>
          </p:cNvPr>
          <p:cNvPicPr>
            <a:picLocks noChangeAspect="1"/>
          </p:cNvPicPr>
          <p:nvPr/>
        </p:nvPicPr>
        <p:blipFill>
          <a:blip r:embed="rId12"/>
          <a:stretch>
            <a:fillRect/>
          </a:stretch>
        </p:blipFill>
        <p:spPr>
          <a:xfrm>
            <a:off x="3474765" y="3800141"/>
            <a:ext cx="2235994" cy="1603772"/>
          </a:xfrm>
          <a:prstGeom prst="rect">
            <a:avLst/>
          </a:prstGeom>
        </p:spPr>
      </p:pic>
      <p:sp>
        <p:nvSpPr>
          <p:cNvPr id="14" name="Rectangle 13">
            <a:extLst>
              <a:ext uri="{FF2B5EF4-FFF2-40B4-BE49-F238E27FC236}">
                <a16:creationId xmlns:a16="http://schemas.microsoft.com/office/drawing/2014/main" id="{9CFEF3C3-EDC7-47A5-AECB-0C42464990B3}"/>
              </a:ext>
            </a:extLst>
          </p:cNvPr>
          <p:cNvSpPr/>
          <p:nvPr/>
        </p:nvSpPr>
        <p:spPr bwMode="auto">
          <a:xfrm>
            <a:off x="719139" y="2517390"/>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726197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8846-2543-4959-B08E-E6A641096970}"/>
              </a:ext>
            </a:extLst>
          </p:cNvPr>
          <p:cNvSpPr>
            <a:spLocks noGrp="1"/>
          </p:cNvSpPr>
          <p:nvPr>
            <p:ph type="title"/>
          </p:nvPr>
        </p:nvSpPr>
        <p:spPr/>
        <p:txBody>
          <a:bodyPr/>
          <a:lstStyle/>
          <a:p>
            <a:r>
              <a:rPr lang="en-US"/>
              <a:t>Network Interface Cards</a:t>
            </a:r>
          </a:p>
        </p:txBody>
      </p:sp>
      <p:pic>
        <p:nvPicPr>
          <p:cNvPr id="4" name="Picture 2" descr="Diagram depicts a virtual network, with a public IP address, on the left, connected to a Network Interface Card in a subnet to the right, that in turn connects to a virtual machine on the far right of the subnet.">
            <a:extLst>
              <a:ext uri="{FF2B5EF4-FFF2-40B4-BE49-F238E27FC236}">
                <a16:creationId xmlns:a16="http://schemas.microsoft.com/office/drawing/2014/main" id="{CBD4A841-8B2F-46A9-BC74-25004CC50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25" t="6682" r="47602" b="49404"/>
          <a:stretch/>
        </p:blipFill>
        <p:spPr bwMode="auto">
          <a:xfrm>
            <a:off x="3652346" y="1340069"/>
            <a:ext cx="5171089" cy="492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345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74BB-B7EB-43FF-BAC6-BA239A012081}"/>
              </a:ext>
            </a:extLst>
          </p:cNvPr>
          <p:cNvSpPr>
            <a:spLocks noGrp="1"/>
          </p:cNvSpPr>
          <p:nvPr>
            <p:ph type="title"/>
          </p:nvPr>
        </p:nvSpPr>
        <p:spPr/>
        <p:txBody>
          <a:bodyPr/>
          <a:lstStyle/>
          <a:p>
            <a:r>
              <a:rPr lang="en-US"/>
              <a:t>Azure virtual network connectivity options</a:t>
            </a:r>
          </a:p>
        </p:txBody>
      </p:sp>
      <p:sp>
        <p:nvSpPr>
          <p:cNvPr id="3" name="Rounded Rectangle 3" descr="Illustration of three types of virtual private network (VPN) connections: point-to-site, site-to-site, and VNet-to-VNet as well as VNet Peering. The upper half of the slide contains a rectangle labeled Azure that has two virtual networks inside it: a smaller rectangle with two virtual server icons in it depicts each virtual network. The rectangle on the left is labeled West US VNet: the rectangle on the right is labeled East US VNet. The virtual networks are connected to each other by three pipes labeled VNet-to-VNet. The West US VNet rectangle is connected to a desktop computer at the bottom left corner of the slide by a pipe labeled Point–to-site. In the bottom right corner is another rectangle labeled On-premises network, with two desktops inside it. This rectangle is connected to the rectangle above it by a pipe labeled Site-to-site. A larger pipe labeled ExpressRoute connects the larger West US VNet and East VNet rectangle labeled Azure to the on-premises network.&#10;&#10;">
            <a:extLst>
              <a:ext uri="{FF2B5EF4-FFF2-40B4-BE49-F238E27FC236}">
                <a16:creationId xmlns:a16="http://schemas.microsoft.com/office/drawing/2014/main" id="{A2D13497-4FB9-4B92-AC5A-FDA0353D537B}"/>
              </a:ext>
            </a:extLst>
          </p:cNvPr>
          <p:cNvSpPr/>
          <p:nvPr/>
        </p:nvSpPr>
        <p:spPr bwMode="auto">
          <a:xfrm>
            <a:off x="1236907" y="1272209"/>
            <a:ext cx="8448261" cy="2345634"/>
          </a:xfrm>
          <a:prstGeom prst="roundRect">
            <a:avLst>
              <a:gd name="adj" fmla="val 0"/>
            </a:avLst>
          </a:prstGeom>
          <a:ln>
            <a:solidFill>
              <a:srgbClr val="68217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Azure</a:t>
            </a:r>
          </a:p>
        </p:txBody>
      </p:sp>
      <p:sp>
        <p:nvSpPr>
          <p:cNvPr id="4" name="Rounded Rectangle 4">
            <a:extLst>
              <a:ext uri="{FF2B5EF4-FFF2-40B4-BE49-F238E27FC236}">
                <a16:creationId xmlns:a16="http://schemas.microsoft.com/office/drawing/2014/main" id="{80451296-E379-4CA9-A870-B4587993AA1D}"/>
              </a:ext>
            </a:extLst>
          </p:cNvPr>
          <p:cNvSpPr/>
          <p:nvPr/>
        </p:nvSpPr>
        <p:spPr bwMode="auto">
          <a:xfrm>
            <a:off x="1535082" y="1828800"/>
            <a:ext cx="2346860"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lang="en-GB" b="0">
                <a:solidFill>
                  <a:schemeClr val="bg1"/>
                </a:solidFill>
                <a:latin typeface="Segoe UI" panose="020B0502040204020203" pitchFamily="34" charset="0"/>
                <a:cs typeface="Segoe UI" panose="020B0502040204020203" pitchFamily="34" charset="0"/>
              </a:rPr>
              <a:t>West</a:t>
            </a:r>
            <a:r>
              <a:rPr kumimoji="0" lang="en-GB" sz="1800" b="0" i="0" u="none" strike="noStrike" cap="none" normalizeH="0" baseline="0">
                <a:ln>
                  <a:noFill/>
                </a:ln>
                <a:solidFill>
                  <a:schemeClr val="bg1"/>
                </a:solidFill>
                <a:effectLst/>
                <a:latin typeface="Segoe UI" panose="020B0502040204020203" pitchFamily="34" charset="0"/>
                <a:cs typeface="Segoe UI" panose="020B0502040204020203" pitchFamily="34" charset="0"/>
              </a:rPr>
              <a:t> US VNet</a:t>
            </a:r>
          </a:p>
        </p:txBody>
      </p:sp>
      <p:sp>
        <p:nvSpPr>
          <p:cNvPr id="5" name="Rounded Rectangle 5">
            <a:extLst>
              <a:ext uri="{FF2B5EF4-FFF2-40B4-BE49-F238E27FC236}">
                <a16:creationId xmlns:a16="http://schemas.microsoft.com/office/drawing/2014/main" id="{B904D1A9-9038-46DF-9F64-23A2663CBA8B}"/>
              </a:ext>
            </a:extLst>
          </p:cNvPr>
          <p:cNvSpPr/>
          <p:nvPr/>
        </p:nvSpPr>
        <p:spPr bwMode="auto">
          <a:xfrm>
            <a:off x="6443942" y="1828799"/>
            <a:ext cx="2976183" cy="157038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GB" sz="1400" b="0">
                <a:solidFill>
                  <a:schemeClr val="bg1"/>
                </a:solidFill>
                <a:latin typeface="Segoe UI" panose="020B0502040204020203" pitchFamily="34" charset="0"/>
                <a:cs typeface="Segoe UI" panose="020B0502040204020203" pitchFamily="34" charset="0"/>
              </a:rPr>
              <a:t>East US VNet 1   East US VNet 2</a:t>
            </a:r>
          </a:p>
        </p:txBody>
      </p:sp>
      <p:grpSp>
        <p:nvGrpSpPr>
          <p:cNvPr id="6" name="Group 5">
            <a:extLst>
              <a:ext uri="{FF2B5EF4-FFF2-40B4-BE49-F238E27FC236}">
                <a16:creationId xmlns:a16="http://schemas.microsoft.com/office/drawing/2014/main" id="{2C8ABF41-173A-4DE5-A31E-FB68FD618AF2}"/>
              </a:ext>
            </a:extLst>
          </p:cNvPr>
          <p:cNvGrpSpPr>
            <a:grpSpLocks noChangeAspect="1"/>
          </p:cNvGrpSpPr>
          <p:nvPr/>
        </p:nvGrpSpPr>
        <p:grpSpPr>
          <a:xfrm>
            <a:off x="4022879" y="2880628"/>
            <a:ext cx="2300053" cy="400587"/>
            <a:chOff x="4642597" y="3753046"/>
            <a:chExt cx="2300053" cy="535590"/>
          </a:xfrm>
        </p:grpSpPr>
        <p:grpSp>
          <p:nvGrpSpPr>
            <p:cNvPr id="7" name="Group 6">
              <a:extLst>
                <a:ext uri="{FF2B5EF4-FFF2-40B4-BE49-F238E27FC236}">
                  <a16:creationId xmlns:a16="http://schemas.microsoft.com/office/drawing/2014/main" id="{60C8D6FE-4E54-4F20-992A-9EB63A590DEF}"/>
                </a:ext>
              </a:extLst>
            </p:cNvPr>
            <p:cNvGrpSpPr/>
            <p:nvPr/>
          </p:nvGrpSpPr>
          <p:grpSpPr>
            <a:xfrm>
              <a:off x="4642597" y="3753046"/>
              <a:ext cx="2300053" cy="535590"/>
              <a:chOff x="4734713" y="4387988"/>
              <a:chExt cx="2300053" cy="535590"/>
            </a:xfrm>
          </p:grpSpPr>
          <p:sp>
            <p:nvSpPr>
              <p:cNvPr id="9" name="Flowchart: Delay 8">
                <a:extLst>
                  <a:ext uri="{FF2B5EF4-FFF2-40B4-BE49-F238E27FC236}">
                    <a16:creationId xmlns:a16="http://schemas.microsoft.com/office/drawing/2014/main" id="{C100C3CC-F31E-4911-B59B-688B1DC7D45D}"/>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954D124-DE89-4280-AB2D-43B53FD308EE}"/>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E785D6B-A3BB-47B9-B9EE-296E9D4589D2}"/>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7">
              <a:extLst>
                <a:ext uri="{FF2B5EF4-FFF2-40B4-BE49-F238E27FC236}">
                  <a16:creationId xmlns:a16="http://schemas.microsoft.com/office/drawing/2014/main" id="{007AC78C-0D59-40C9-B892-64228635EC6E}"/>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20D0FA21-66C9-452F-8E2D-FCCAFAC32983}"/>
              </a:ext>
            </a:extLst>
          </p:cNvPr>
          <p:cNvSpPr txBox="1"/>
          <p:nvPr/>
        </p:nvSpPr>
        <p:spPr>
          <a:xfrm>
            <a:off x="4327651" y="2527172"/>
            <a:ext cx="1611147"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VNet-to-VNet</a:t>
            </a:r>
          </a:p>
        </p:txBody>
      </p:sp>
      <p:grpSp>
        <p:nvGrpSpPr>
          <p:cNvPr id="13" name="Group 12">
            <a:extLst>
              <a:ext uri="{FF2B5EF4-FFF2-40B4-BE49-F238E27FC236}">
                <a16:creationId xmlns:a16="http://schemas.microsoft.com/office/drawing/2014/main" id="{68E4E26E-469D-4C4D-858F-1DD654A279B1}"/>
              </a:ext>
            </a:extLst>
          </p:cNvPr>
          <p:cNvGrpSpPr>
            <a:grpSpLocks noChangeAspect="1"/>
          </p:cNvGrpSpPr>
          <p:nvPr/>
        </p:nvGrpSpPr>
        <p:grpSpPr>
          <a:xfrm>
            <a:off x="2172140" y="2304241"/>
            <a:ext cx="518166" cy="826403"/>
            <a:chOff x="8822083" y="2100326"/>
            <a:chExt cx="914400" cy="1458337"/>
          </a:xfrm>
        </p:grpSpPr>
        <p:grpSp>
          <p:nvGrpSpPr>
            <p:cNvPr id="14" name="Group 13">
              <a:extLst>
                <a:ext uri="{FF2B5EF4-FFF2-40B4-BE49-F238E27FC236}">
                  <a16:creationId xmlns:a16="http://schemas.microsoft.com/office/drawing/2014/main" id="{C023EAD7-C858-47B7-98A1-E1778BE0C83D}"/>
                </a:ext>
              </a:extLst>
            </p:cNvPr>
            <p:cNvGrpSpPr>
              <a:grpSpLocks noChangeAspect="1"/>
            </p:cNvGrpSpPr>
            <p:nvPr/>
          </p:nvGrpSpPr>
          <p:grpSpPr bwMode="auto">
            <a:xfrm>
              <a:off x="9068949" y="2230438"/>
              <a:ext cx="530226" cy="1174751"/>
              <a:chOff x="5855" y="1405"/>
              <a:chExt cx="334" cy="740"/>
            </a:xfrm>
          </p:grpSpPr>
          <p:sp>
            <p:nvSpPr>
              <p:cNvPr id="16" name="AutoShape 3">
                <a:extLst>
                  <a:ext uri="{FF2B5EF4-FFF2-40B4-BE49-F238E27FC236}">
                    <a16:creationId xmlns:a16="http://schemas.microsoft.com/office/drawing/2014/main" id="{22ED6A53-B101-4D3A-BDD0-665D1ED2011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7" name="Freeform 17">
                <a:extLst>
                  <a:ext uri="{FF2B5EF4-FFF2-40B4-BE49-F238E27FC236}">
                    <a16:creationId xmlns:a16="http://schemas.microsoft.com/office/drawing/2014/main" id="{FFD45AF4-9D69-4148-A6CC-B5AF43CABE52}"/>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8" name="Rectangle 17">
                <a:extLst>
                  <a:ext uri="{FF2B5EF4-FFF2-40B4-BE49-F238E27FC236}">
                    <a16:creationId xmlns:a16="http://schemas.microsoft.com/office/drawing/2014/main" id="{EEF34AC0-88F0-4788-BFA9-13B0D414CB0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9" name="Freeform 19">
                <a:extLst>
                  <a:ext uri="{FF2B5EF4-FFF2-40B4-BE49-F238E27FC236}">
                    <a16:creationId xmlns:a16="http://schemas.microsoft.com/office/drawing/2014/main" id="{77866236-4E9D-4E60-9C0B-4FEDF2D2F138}"/>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0" name="Rectangle 19">
                <a:extLst>
                  <a:ext uri="{FF2B5EF4-FFF2-40B4-BE49-F238E27FC236}">
                    <a16:creationId xmlns:a16="http://schemas.microsoft.com/office/drawing/2014/main" id="{D9ACA4FC-6FE8-42DA-8D8F-63FA9760E6DC}"/>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1" name="Freeform 21">
                <a:extLst>
                  <a:ext uri="{FF2B5EF4-FFF2-40B4-BE49-F238E27FC236}">
                    <a16:creationId xmlns:a16="http://schemas.microsoft.com/office/drawing/2014/main" id="{D0AFB35F-A10F-4088-9D13-0EB6F843363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2" name="Rectangle 21">
                <a:extLst>
                  <a:ext uri="{FF2B5EF4-FFF2-40B4-BE49-F238E27FC236}">
                    <a16:creationId xmlns:a16="http://schemas.microsoft.com/office/drawing/2014/main" id="{3F70046C-BD62-4A83-A69E-3705434B3F8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3" name="Freeform 23">
                <a:extLst>
                  <a:ext uri="{FF2B5EF4-FFF2-40B4-BE49-F238E27FC236}">
                    <a16:creationId xmlns:a16="http://schemas.microsoft.com/office/drawing/2014/main" id="{03D28D87-C858-4BF7-98FB-D78BA26753E0}"/>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4" name="Rectangle 23">
                <a:extLst>
                  <a:ext uri="{FF2B5EF4-FFF2-40B4-BE49-F238E27FC236}">
                    <a16:creationId xmlns:a16="http://schemas.microsoft.com/office/drawing/2014/main" id="{44F51FC6-A86F-4FDE-9249-EE02E265B5F0}"/>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5" name="Freeform 25">
                <a:extLst>
                  <a:ext uri="{FF2B5EF4-FFF2-40B4-BE49-F238E27FC236}">
                    <a16:creationId xmlns:a16="http://schemas.microsoft.com/office/drawing/2014/main" id="{DC9FB55C-CE26-42ED-AB1C-34181FD52626}"/>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6" name="Oval 25">
                <a:extLst>
                  <a:ext uri="{FF2B5EF4-FFF2-40B4-BE49-F238E27FC236}">
                    <a16:creationId xmlns:a16="http://schemas.microsoft.com/office/drawing/2014/main" id="{EFDD4059-F3DF-4E76-9291-9E51C46ADDB4}"/>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7" name="Freeform 27">
                <a:extLst>
                  <a:ext uri="{FF2B5EF4-FFF2-40B4-BE49-F238E27FC236}">
                    <a16:creationId xmlns:a16="http://schemas.microsoft.com/office/drawing/2014/main" id="{FC6031B0-ED1F-468E-B708-71CEDF360D28}"/>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28" name="Rectangle 27">
                <a:extLst>
                  <a:ext uri="{FF2B5EF4-FFF2-40B4-BE49-F238E27FC236}">
                    <a16:creationId xmlns:a16="http://schemas.microsoft.com/office/drawing/2014/main" id="{20B61CCE-C1BA-4603-8E72-244A96EF259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5" name="Rectangle 14">
              <a:extLst>
                <a:ext uri="{FF2B5EF4-FFF2-40B4-BE49-F238E27FC236}">
                  <a16:creationId xmlns:a16="http://schemas.microsoft.com/office/drawing/2014/main" id="{B1229E0F-3B51-4799-8CDF-95D92B9417EB}"/>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E8E9F13D-62BB-4C50-89FF-64F0A216CFEE}"/>
              </a:ext>
            </a:extLst>
          </p:cNvPr>
          <p:cNvGrpSpPr>
            <a:grpSpLocks noChangeAspect="1"/>
          </p:cNvGrpSpPr>
          <p:nvPr/>
        </p:nvGrpSpPr>
        <p:grpSpPr>
          <a:xfrm>
            <a:off x="2324540" y="2456641"/>
            <a:ext cx="518166" cy="826403"/>
            <a:chOff x="8822083" y="2100326"/>
            <a:chExt cx="914400" cy="1458337"/>
          </a:xfrm>
        </p:grpSpPr>
        <p:grpSp>
          <p:nvGrpSpPr>
            <p:cNvPr id="30" name="Group 29">
              <a:extLst>
                <a:ext uri="{FF2B5EF4-FFF2-40B4-BE49-F238E27FC236}">
                  <a16:creationId xmlns:a16="http://schemas.microsoft.com/office/drawing/2014/main" id="{51FF344F-4DBF-4DB0-BBF1-745EB6009103}"/>
                </a:ext>
              </a:extLst>
            </p:cNvPr>
            <p:cNvGrpSpPr>
              <a:grpSpLocks noChangeAspect="1"/>
            </p:cNvGrpSpPr>
            <p:nvPr/>
          </p:nvGrpSpPr>
          <p:grpSpPr bwMode="auto">
            <a:xfrm>
              <a:off x="9068949" y="2230438"/>
              <a:ext cx="530226" cy="1174751"/>
              <a:chOff x="5855" y="1405"/>
              <a:chExt cx="334" cy="740"/>
            </a:xfrm>
          </p:grpSpPr>
          <p:sp>
            <p:nvSpPr>
              <p:cNvPr id="32" name="AutoShape 3">
                <a:extLst>
                  <a:ext uri="{FF2B5EF4-FFF2-40B4-BE49-F238E27FC236}">
                    <a16:creationId xmlns:a16="http://schemas.microsoft.com/office/drawing/2014/main" id="{FAAF40D1-7336-4240-9217-8318FE7290F3}"/>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3" name="Freeform 33">
                <a:extLst>
                  <a:ext uri="{FF2B5EF4-FFF2-40B4-BE49-F238E27FC236}">
                    <a16:creationId xmlns:a16="http://schemas.microsoft.com/office/drawing/2014/main" id="{59BDDA8C-8EA9-4CD2-A59A-420B959A95A8}"/>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4" name="Rectangle 33">
                <a:extLst>
                  <a:ext uri="{FF2B5EF4-FFF2-40B4-BE49-F238E27FC236}">
                    <a16:creationId xmlns:a16="http://schemas.microsoft.com/office/drawing/2014/main" id="{77AD56DE-64ED-489B-A043-CB10A6BE6CF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5" name="Freeform 35">
                <a:extLst>
                  <a:ext uri="{FF2B5EF4-FFF2-40B4-BE49-F238E27FC236}">
                    <a16:creationId xmlns:a16="http://schemas.microsoft.com/office/drawing/2014/main" id="{5BEBC94F-B643-4D43-A1F7-50D13F1618E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6" name="Rectangle 35">
                <a:extLst>
                  <a:ext uri="{FF2B5EF4-FFF2-40B4-BE49-F238E27FC236}">
                    <a16:creationId xmlns:a16="http://schemas.microsoft.com/office/drawing/2014/main" id="{8EE7B7C4-8BFE-42D7-B3CA-D889BB12997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7" name="Freeform 37">
                <a:extLst>
                  <a:ext uri="{FF2B5EF4-FFF2-40B4-BE49-F238E27FC236}">
                    <a16:creationId xmlns:a16="http://schemas.microsoft.com/office/drawing/2014/main" id="{24E3CB36-9966-4318-B962-2444519B0F6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8" name="Rectangle 37">
                <a:extLst>
                  <a:ext uri="{FF2B5EF4-FFF2-40B4-BE49-F238E27FC236}">
                    <a16:creationId xmlns:a16="http://schemas.microsoft.com/office/drawing/2014/main" id="{94190B10-483A-4813-A28A-2114EF1AF4F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39" name="Freeform 39">
                <a:extLst>
                  <a:ext uri="{FF2B5EF4-FFF2-40B4-BE49-F238E27FC236}">
                    <a16:creationId xmlns:a16="http://schemas.microsoft.com/office/drawing/2014/main" id="{A7A39C96-7B58-43AF-B0C3-3417318980BD}"/>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0" name="Rectangle 39">
                <a:extLst>
                  <a:ext uri="{FF2B5EF4-FFF2-40B4-BE49-F238E27FC236}">
                    <a16:creationId xmlns:a16="http://schemas.microsoft.com/office/drawing/2014/main" id="{7A379B9A-D7C9-4F40-85BF-6285AF837367}"/>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1" name="Freeform 41">
                <a:extLst>
                  <a:ext uri="{FF2B5EF4-FFF2-40B4-BE49-F238E27FC236}">
                    <a16:creationId xmlns:a16="http://schemas.microsoft.com/office/drawing/2014/main" id="{39AEA5AB-8D96-4CF4-B2A2-BB57D6F641AD}"/>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2" name="Oval 41">
                <a:extLst>
                  <a:ext uri="{FF2B5EF4-FFF2-40B4-BE49-F238E27FC236}">
                    <a16:creationId xmlns:a16="http://schemas.microsoft.com/office/drawing/2014/main" id="{81777392-5556-4F89-91AD-7E5D0F7443A6}"/>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3" name="Freeform 43">
                <a:extLst>
                  <a:ext uri="{FF2B5EF4-FFF2-40B4-BE49-F238E27FC236}">
                    <a16:creationId xmlns:a16="http://schemas.microsoft.com/office/drawing/2014/main" id="{A1C36333-833F-4766-AB09-5308D9392DD7}"/>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44" name="Rectangle 43">
                <a:extLst>
                  <a:ext uri="{FF2B5EF4-FFF2-40B4-BE49-F238E27FC236}">
                    <a16:creationId xmlns:a16="http://schemas.microsoft.com/office/drawing/2014/main" id="{C964E72C-C5DD-44CB-A8F0-C3C2C63D8583}"/>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31" name="Rectangle 30">
              <a:extLst>
                <a:ext uri="{FF2B5EF4-FFF2-40B4-BE49-F238E27FC236}">
                  <a16:creationId xmlns:a16="http://schemas.microsoft.com/office/drawing/2014/main" id="{A11B2EB7-0AD6-4612-A6C3-9259441567D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00B0E1E9-1DD8-4C4D-AC2A-1FC32A0C2B06}"/>
              </a:ext>
            </a:extLst>
          </p:cNvPr>
          <p:cNvGrpSpPr/>
          <p:nvPr/>
        </p:nvGrpSpPr>
        <p:grpSpPr>
          <a:xfrm>
            <a:off x="6651123" y="2300759"/>
            <a:ext cx="670566" cy="978803"/>
            <a:chOff x="6819198" y="2300759"/>
            <a:chExt cx="670566" cy="978803"/>
          </a:xfrm>
        </p:grpSpPr>
        <p:grpSp>
          <p:nvGrpSpPr>
            <p:cNvPr id="46" name="Group 45">
              <a:extLst>
                <a:ext uri="{FF2B5EF4-FFF2-40B4-BE49-F238E27FC236}">
                  <a16:creationId xmlns:a16="http://schemas.microsoft.com/office/drawing/2014/main" id="{93FAFA05-8B1B-4674-BCD5-BF900D4B1772}"/>
                </a:ext>
              </a:extLst>
            </p:cNvPr>
            <p:cNvGrpSpPr>
              <a:grpSpLocks noChangeAspect="1"/>
            </p:cNvGrpSpPr>
            <p:nvPr/>
          </p:nvGrpSpPr>
          <p:grpSpPr>
            <a:xfrm>
              <a:off x="6819198" y="2300759"/>
              <a:ext cx="518166" cy="826403"/>
              <a:chOff x="8822083" y="2100326"/>
              <a:chExt cx="914400" cy="1458337"/>
            </a:xfrm>
          </p:grpSpPr>
          <p:grpSp>
            <p:nvGrpSpPr>
              <p:cNvPr id="63" name="Group 62">
                <a:extLst>
                  <a:ext uri="{FF2B5EF4-FFF2-40B4-BE49-F238E27FC236}">
                    <a16:creationId xmlns:a16="http://schemas.microsoft.com/office/drawing/2014/main" id="{95A32986-67BB-47E8-91D5-FC2AAC5BB1B0}"/>
                  </a:ext>
                </a:extLst>
              </p:cNvPr>
              <p:cNvGrpSpPr>
                <a:grpSpLocks noChangeAspect="1"/>
              </p:cNvGrpSpPr>
              <p:nvPr/>
            </p:nvGrpSpPr>
            <p:grpSpPr bwMode="auto">
              <a:xfrm>
                <a:off x="9068949" y="2230438"/>
                <a:ext cx="530226" cy="1174751"/>
                <a:chOff x="5855" y="1405"/>
                <a:chExt cx="334" cy="740"/>
              </a:xfrm>
            </p:grpSpPr>
            <p:sp>
              <p:nvSpPr>
                <p:cNvPr id="65" name="AutoShape 3">
                  <a:extLst>
                    <a:ext uri="{FF2B5EF4-FFF2-40B4-BE49-F238E27FC236}">
                      <a16:creationId xmlns:a16="http://schemas.microsoft.com/office/drawing/2014/main" id="{4DDF9A94-37FD-471E-886D-5E0470D731CD}"/>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6" name="Freeform 66">
                  <a:extLst>
                    <a:ext uri="{FF2B5EF4-FFF2-40B4-BE49-F238E27FC236}">
                      <a16:creationId xmlns:a16="http://schemas.microsoft.com/office/drawing/2014/main" id="{4107CAFD-BF73-4441-A689-FF9023C3C03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7" name="Rectangle 66">
                  <a:extLst>
                    <a:ext uri="{FF2B5EF4-FFF2-40B4-BE49-F238E27FC236}">
                      <a16:creationId xmlns:a16="http://schemas.microsoft.com/office/drawing/2014/main" id="{73095A95-B21A-4E0C-B53D-609F52A9C083}"/>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8" name="Freeform 68">
                  <a:extLst>
                    <a:ext uri="{FF2B5EF4-FFF2-40B4-BE49-F238E27FC236}">
                      <a16:creationId xmlns:a16="http://schemas.microsoft.com/office/drawing/2014/main" id="{BED81CB6-24FE-459C-8A86-B1D8B40AAC46}"/>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9" name="Rectangle 68">
                  <a:extLst>
                    <a:ext uri="{FF2B5EF4-FFF2-40B4-BE49-F238E27FC236}">
                      <a16:creationId xmlns:a16="http://schemas.microsoft.com/office/drawing/2014/main" id="{4F4D08F2-05E3-4172-88F5-8F6EE3F85273}"/>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0" name="Freeform 70">
                  <a:extLst>
                    <a:ext uri="{FF2B5EF4-FFF2-40B4-BE49-F238E27FC236}">
                      <a16:creationId xmlns:a16="http://schemas.microsoft.com/office/drawing/2014/main" id="{912F167D-7C46-4101-AB08-D59BB0EDEB4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1" name="Rectangle 70">
                  <a:extLst>
                    <a:ext uri="{FF2B5EF4-FFF2-40B4-BE49-F238E27FC236}">
                      <a16:creationId xmlns:a16="http://schemas.microsoft.com/office/drawing/2014/main" id="{683CC5D4-3856-4F14-B3E2-F693EC36B1CA}"/>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2" name="Freeform 72">
                  <a:extLst>
                    <a:ext uri="{FF2B5EF4-FFF2-40B4-BE49-F238E27FC236}">
                      <a16:creationId xmlns:a16="http://schemas.microsoft.com/office/drawing/2014/main" id="{A36328D0-E1F5-4EC8-853D-F63D0DBBDA47}"/>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3" name="Rectangle 72">
                  <a:extLst>
                    <a:ext uri="{FF2B5EF4-FFF2-40B4-BE49-F238E27FC236}">
                      <a16:creationId xmlns:a16="http://schemas.microsoft.com/office/drawing/2014/main" id="{783E9C0F-1012-42AA-9ECB-69C51AD6E293}"/>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4" name="Freeform 74">
                  <a:extLst>
                    <a:ext uri="{FF2B5EF4-FFF2-40B4-BE49-F238E27FC236}">
                      <a16:creationId xmlns:a16="http://schemas.microsoft.com/office/drawing/2014/main" id="{896C3C18-036E-479C-9F07-112EECE8DA01}"/>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5" name="Oval 74">
                  <a:extLst>
                    <a:ext uri="{FF2B5EF4-FFF2-40B4-BE49-F238E27FC236}">
                      <a16:creationId xmlns:a16="http://schemas.microsoft.com/office/drawing/2014/main" id="{80644685-5E7E-4684-913D-39B747E539B2}"/>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6" name="Freeform 76">
                  <a:extLst>
                    <a:ext uri="{FF2B5EF4-FFF2-40B4-BE49-F238E27FC236}">
                      <a16:creationId xmlns:a16="http://schemas.microsoft.com/office/drawing/2014/main" id="{A5D5070D-45B3-4F80-9F53-AD44F96DB191}"/>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77" name="Rectangle 76">
                  <a:extLst>
                    <a:ext uri="{FF2B5EF4-FFF2-40B4-BE49-F238E27FC236}">
                      <a16:creationId xmlns:a16="http://schemas.microsoft.com/office/drawing/2014/main" id="{2376CCA4-44CF-45F1-A7CB-0E280934CA8A}"/>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64" name="Rectangle 63">
                <a:extLst>
                  <a:ext uri="{FF2B5EF4-FFF2-40B4-BE49-F238E27FC236}">
                    <a16:creationId xmlns:a16="http://schemas.microsoft.com/office/drawing/2014/main" id="{0CBDAC96-5837-4A00-91EA-605FACC056C0}"/>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A79DBD2C-90F4-49EA-9D74-468EC82D7A67}"/>
                </a:ext>
              </a:extLst>
            </p:cNvPr>
            <p:cNvGrpSpPr>
              <a:grpSpLocks noChangeAspect="1"/>
            </p:cNvGrpSpPr>
            <p:nvPr/>
          </p:nvGrpSpPr>
          <p:grpSpPr>
            <a:xfrm>
              <a:off x="6971598" y="2453159"/>
              <a:ext cx="518166" cy="826403"/>
              <a:chOff x="8822083" y="2100326"/>
              <a:chExt cx="914400" cy="1458337"/>
            </a:xfrm>
          </p:grpSpPr>
          <p:grpSp>
            <p:nvGrpSpPr>
              <p:cNvPr id="48" name="Group 47">
                <a:extLst>
                  <a:ext uri="{FF2B5EF4-FFF2-40B4-BE49-F238E27FC236}">
                    <a16:creationId xmlns:a16="http://schemas.microsoft.com/office/drawing/2014/main" id="{D9CB0EE2-40D6-4108-A9DC-198CD2CA78A2}"/>
                  </a:ext>
                </a:extLst>
              </p:cNvPr>
              <p:cNvGrpSpPr>
                <a:grpSpLocks noChangeAspect="1"/>
              </p:cNvGrpSpPr>
              <p:nvPr/>
            </p:nvGrpSpPr>
            <p:grpSpPr bwMode="auto">
              <a:xfrm>
                <a:off x="9068949" y="2230438"/>
                <a:ext cx="530226" cy="1174751"/>
                <a:chOff x="5855" y="1405"/>
                <a:chExt cx="334" cy="740"/>
              </a:xfrm>
            </p:grpSpPr>
            <p:sp>
              <p:nvSpPr>
                <p:cNvPr id="50" name="AutoShape 3">
                  <a:extLst>
                    <a:ext uri="{FF2B5EF4-FFF2-40B4-BE49-F238E27FC236}">
                      <a16:creationId xmlns:a16="http://schemas.microsoft.com/office/drawing/2014/main" id="{DF55D796-65EA-4AD6-80AA-20F7FBC500FA}"/>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1" name="Freeform 51">
                  <a:extLst>
                    <a:ext uri="{FF2B5EF4-FFF2-40B4-BE49-F238E27FC236}">
                      <a16:creationId xmlns:a16="http://schemas.microsoft.com/office/drawing/2014/main" id="{4DF82E8C-EE77-43D0-8795-0E3BACC68E9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2" name="Rectangle 51">
                  <a:extLst>
                    <a:ext uri="{FF2B5EF4-FFF2-40B4-BE49-F238E27FC236}">
                      <a16:creationId xmlns:a16="http://schemas.microsoft.com/office/drawing/2014/main" id="{D603DD9D-FC21-4482-8CD8-264F8BA7AB2B}"/>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3" name="Freeform 53">
                  <a:extLst>
                    <a:ext uri="{FF2B5EF4-FFF2-40B4-BE49-F238E27FC236}">
                      <a16:creationId xmlns:a16="http://schemas.microsoft.com/office/drawing/2014/main" id="{BB24C1B9-20D1-4DC8-9382-E07F551417C2}"/>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4" name="Rectangle 53">
                  <a:extLst>
                    <a:ext uri="{FF2B5EF4-FFF2-40B4-BE49-F238E27FC236}">
                      <a16:creationId xmlns:a16="http://schemas.microsoft.com/office/drawing/2014/main" id="{E58F1568-10FD-461F-BB42-69061B4EF6A7}"/>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5" name="Freeform 55">
                  <a:extLst>
                    <a:ext uri="{FF2B5EF4-FFF2-40B4-BE49-F238E27FC236}">
                      <a16:creationId xmlns:a16="http://schemas.microsoft.com/office/drawing/2014/main" id="{8DE6E668-47F0-424B-AF44-611AAC6A3F21}"/>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6" name="Rectangle 55">
                  <a:extLst>
                    <a:ext uri="{FF2B5EF4-FFF2-40B4-BE49-F238E27FC236}">
                      <a16:creationId xmlns:a16="http://schemas.microsoft.com/office/drawing/2014/main" id="{6B728407-7442-4580-A230-90739CE7AEA7}"/>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7" name="Freeform 57">
                  <a:extLst>
                    <a:ext uri="{FF2B5EF4-FFF2-40B4-BE49-F238E27FC236}">
                      <a16:creationId xmlns:a16="http://schemas.microsoft.com/office/drawing/2014/main" id="{46A6BA70-7C26-43AA-B928-03D867DBEC5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8" name="Rectangle 57">
                  <a:extLst>
                    <a:ext uri="{FF2B5EF4-FFF2-40B4-BE49-F238E27FC236}">
                      <a16:creationId xmlns:a16="http://schemas.microsoft.com/office/drawing/2014/main" id="{3546B9DB-8A48-448F-8116-C03A652F165C}"/>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59" name="Freeform 59">
                  <a:extLst>
                    <a:ext uri="{FF2B5EF4-FFF2-40B4-BE49-F238E27FC236}">
                      <a16:creationId xmlns:a16="http://schemas.microsoft.com/office/drawing/2014/main" id="{DE5586F5-591C-4498-A404-28E3857D24F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0" name="Oval 59">
                  <a:extLst>
                    <a:ext uri="{FF2B5EF4-FFF2-40B4-BE49-F238E27FC236}">
                      <a16:creationId xmlns:a16="http://schemas.microsoft.com/office/drawing/2014/main" id="{D7B6E07E-C7A5-4EBD-9800-4DAFF063CFC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1" name="Freeform 61">
                  <a:extLst>
                    <a:ext uri="{FF2B5EF4-FFF2-40B4-BE49-F238E27FC236}">
                      <a16:creationId xmlns:a16="http://schemas.microsoft.com/office/drawing/2014/main" id="{3769CF4D-F6D1-48BC-976B-546A8836B88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62" name="Rectangle 61">
                  <a:extLst>
                    <a:ext uri="{FF2B5EF4-FFF2-40B4-BE49-F238E27FC236}">
                      <a16:creationId xmlns:a16="http://schemas.microsoft.com/office/drawing/2014/main" id="{E365EF71-ED66-4F6B-94BD-A46C3F908B60}"/>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49" name="Rectangle 48">
                <a:extLst>
                  <a:ext uri="{FF2B5EF4-FFF2-40B4-BE49-F238E27FC236}">
                    <a16:creationId xmlns:a16="http://schemas.microsoft.com/office/drawing/2014/main" id="{39048D45-DCF9-4F7A-BF55-E247A095C2E5}"/>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78" name="Picture 77">
            <a:extLst>
              <a:ext uri="{FF2B5EF4-FFF2-40B4-BE49-F238E27FC236}">
                <a16:creationId xmlns:a16="http://schemas.microsoft.com/office/drawing/2014/main" id="{8842895E-44C0-4A2A-9FD3-D96D773B168D}"/>
              </a:ext>
            </a:extLst>
          </p:cNvPr>
          <p:cNvPicPr>
            <a:picLocks noChangeAspect="1"/>
          </p:cNvPicPr>
          <p:nvPr/>
        </p:nvPicPr>
        <p:blipFill>
          <a:blip r:embed="rId3"/>
          <a:stretch>
            <a:fillRect/>
          </a:stretch>
        </p:blipFill>
        <p:spPr>
          <a:xfrm>
            <a:off x="1701713" y="5330877"/>
            <a:ext cx="1681087" cy="992922"/>
          </a:xfrm>
          <a:prstGeom prst="rect">
            <a:avLst/>
          </a:prstGeom>
        </p:spPr>
      </p:pic>
      <p:grpSp>
        <p:nvGrpSpPr>
          <p:cNvPr id="79" name="Group 78">
            <a:extLst>
              <a:ext uri="{FF2B5EF4-FFF2-40B4-BE49-F238E27FC236}">
                <a16:creationId xmlns:a16="http://schemas.microsoft.com/office/drawing/2014/main" id="{B896D2FB-3512-46F4-A121-CD1423D4231F}"/>
              </a:ext>
            </a:extLst>
          </p:cNvPr>
          <p:cNvGrpSpPr/>
          <p:nvPr/>
        </p:nvGrpSpPr>
        <p:grpSpPr>
          <a:xfrm>
            <a:off x="2389858" y="3719341"/>
            <a:ext cx="2433854" cy="1494725"/>
            <a:chOff x="1471003" y="3719341"/>
            <a:chExt cx="2433854" cy="1494725"/>
          </a:xfrm>
        </p:grpSpPr>
        <p:grpSp>
          <p:nvGrpSpPr>
            <p:cNvPr id="80" name="Group 79">
              <a:extLst>
                <a:ext uri="{FF2B5EF4-FFF2-40B4-BE49-F238E27FC236}">
                  <a16:creationId xmlns:a16="http://schemas.microsoft.com/office/drawing/2014/main" id="{49321B70-3DCB-4FEE-B684-B11508EE2CF2}"/>
                </a:ext>
              </a:extLst>
            </p:cNvPr>
            <p:cNvGrpSpPr>
              <a:grpSpLocks noChangeAspect="1"/>
            </p:cNvGrpSpPr>
            <p:nvPr/>
          </p:nvGrpSpPr>
          <p:grpSpPr>
            <a:xfrm rot="5400000">
              <a:off x="991435" y="4198909"/>
              <a:ext cx="1494725" cy="535590"/>
              <a:chOff x="4642597" y="3753046"/>
              <a:chExt cx="2300053" cy="535590"/>
            </a:xfrm>
          </p:grpSpPr>
          <p:grpSp>
            <p:nvGrpSpPr>
              <p:cNvPr id="82" name="Group 81">
                <a:extLst>
                  <a:ext uri="{FF2B5EF4-FFF2-40B4-BE49-F238E27FC236}">
                    <a16:creationId xmlns:a16="http://schemas.microsoft.com/office/drawing/2014/main" id="{76D8A05B-7125-4846-AFE5-16DEF65D3CD3}"/>
                  </a:ext>
                </a:extLst>
              </p:cNvPr>
              <p:cNvGrpSpPr/>
              <p:nvPr/>
            </p:nvGrpSpPr>
            <p:grpSpPr>
              <a:xfrm>
                <a:off x="4642597" y="3753046"/>
                <a:ext cx="2300053" cy="535590"/>
                <a:chOff x="4734713" y="4387988"/>
                <a:chExt cx="2300053" cy="535590"/>
              </a:xfrm>
            </p:grpSpPr>
            <p:sp>
              <p:nvSpPr>
                <p:cNvPr id="84" name="Flowchart: Delay 83">
                  <a:extLst>
                    <a:ext uri="{FF2B5EF4-FFF2-40B4-BE49-F238E27FC236}">
                      <a16:creationId xmlns:a16="http://schemas.microsoft.com/office/drawing/2014/main" id="{98133E01-088A-47BA-84C5-76F434E1E01F}"/>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5C270A9F-CC0E-4467-AE83-139D8B5E752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FD5AB92A-082C-4C17-B663-49C9F85D998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3" name="Oval 82">
                <a:extLst>
                  <a:ext uri="{FF2B5EF4-FFF2-40B4-BE49-F238E27FC236}">
                    <a16:creationId xmlns:a16="http://schemas.microsoft.com/office/drawing/2014/main" id="{CF4C9BE4-E0D2-46A3-AC2F-2CD8BC3C1D9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1" name="TextBox 86">
              <a:extLst>
                <a:ext uri="{FF2B5EF4-FFF2-40B4-BE49-F238E27FC236}">
                  <a16:creationId xmlns:a16="http://schemas.microsoft.com/office/drawing/2014/main" id="{CE80E8AD-DA57-4302-BEAC-DFA5273EBB08}"/>
                </a:ext>
              </a:extLst>
            </p:cNvPr>
            <p:cNvSpPr txBox="1"/>
            <p:nvPr/>
          </p:nvSpPr>
          <p:spPr>
            <a:xfrm>
              <a:off x="2063583" y="4454382"/>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Point-to-site</a:t>
              </a:r>
            </a:p>
          </p:txBody>
        </p:sp>
      </p:grpSp>
      <p:sp>
        <p:nvSpPr>
          <p:cNvPr id="87" name="Rounded Rectangle 87">
            <a:extLst>
              <a:ext uri="{FF2B5EF4-FFF2-40B4-BE49-F238E27FC236}">
                <a16:creationId xmlns:a16="http://schemas.microsoft.com/office/drawing/2014/main" id="{CA18C7ED-BF04-41C8-A5A6-55B273E71699}"/>
              </a:ext>
            </a:extLst>
          </p:cNvPr>
          <p:cNvSpPr/>
          <p:nvPr/>
        </p:nvSpPr>
        <p:spPr bwMode="auto">
          <a:xfrm>
            <a:off x="4954142" y="4711148"/>
            <a:ext cx="4465983" cy="1789043"/>
          </a:xfrm>
          <a:prstGeom prst="roundRect">
            <a:avLst>
              <a:gd name="adj" fmla="val 0"/>
            </a:avLst>
          </a:prstGeom>
          <a:solidFill>
            <a:srgbClr val="6DC2E9"/>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On-premises</a:t>
            </a:r>
            <a:b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br>
            <a:r>
              <a:rPr kumimoji="0" lang="en-GB" sz="1800" b="0" i="0" u="none" strike="noStrike" cap="none" normalizeH="0" baseline="0">
                <a:ln>
                  <a:noFill/>
                </a:ln>
                <a:solidFill>
                  <a:schemeClr val="tx1"/>
                </a:solidFill>
                <a:effectLst/>
                <a:latin typeface="Segoe UI" panose="020B0502040204020203" pitchFamily="34" charset="0"/>
                <a:cs typeface="Segoe UI" panose="020B0502040204020203" pitchFamily="34" charset="0"/>
              </a:rPr>
              <a:t>network</a:t>
            </a:r>
          </a:p>
        </p:txBody>
      </p:sp>
      <p:grpSp>
        <p:nvGrpSpPr>
          <p:cNvPr id="88" name="Group 87">
            <a:extLst>
              <a:ext uri="{FF2B5EF4-FFF2-40B4-BE49-F238E27FC236}">
                <a16:creationId xmlns:a16="http://schemas.microsoft.com/office/drawing/2014/main" id="{CE5517DB-079E-4047-9762-9BD9DC9C23D6}"/>
              </a:ext>
            </a:extLst>
          </p:cNvPr>
          <p:cNvGrpSpPr>
            <a:grpSpLocks noChangeAspect="1"/>
          </p:cNvGrpSpPr>
          <p:nvPr/>
        </p:nvGrpSpPr>
        <p:grpSpPr>
          <a:xfrm rot="5400000">
            <a:off x="7030619" y="4195427"/>
            <a:ext cx="1494725" cy="535590"/>
            <a:chOff x="4642597" y="3753046"/>
            <a:chExt cx="2300053" cy="535590"/>
          </a:xfrm>
        </p:grpSpPr>
        <p:grpSp>
          <p:nvGrpSpPr>
            <p:cNvPr id="89" name="Group 88">
              <a:extLst>
                <a:ext uri="{FF2B5EF4-FFF2-40B4-BE49-F238E27FC236}">
                  <a16:creationId xmlns:a16="http://schemas.microsoft.com/office/drawing/2014/main" id="{7F95D46A-BDDD-4851-B186-8A39D5E36094}"/>
                </a:ext>
              </a:extLst>
            </p:cNvPr>
            <p:cNvGrpSpPr/>
            <p:nvPr/>
          </p:nvGrpSpPr>
          <p:grpSpPr>
            <a:xfrm>
              <a:off x="4642597" y="3753046"/>
              <a:ext cx="2300053" cy="535590"/>
              <a:chOff x="4734713" y="4387988"/>
              <a:chExt cx="2300053" cy="535590"/>
            </a:xfrm>
          </p:grpSpPr>
          <p:sp>
            <p:nvSpPr>
              <p:cNvPr id="91" name="Flowchart: Delay 90">
                <a:extLst>
                  <a:ext uri="{FF2B5EF4-FFF2-40B4-BE49-F238E27FC236}">
                    <a16:creationId xmlns:a16="http://schemas.microsoft.com/office/drawing/2014/main" id="{C4FED842-F7CA-4176-A98A-B0A0870FDB0A}"/>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206C6BD-BDDE-43D8-AA02-3467191B83A3}"/>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62FFA7B1-BFCE-4A02-B614-53822380792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0" name="Oval 89">
              <a:extLst>
                <a:ext uri="{FF2B5EF4-FFF2-40B4-BE49-F238E27FC236}">
                  <a16:creationId xmlns:a16="http://schemas.microsoft.com/office/drawing/2014/main" id="{CBDBA9C5-D94F-4907-8325-00D055E9A78F}"/>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4" name="TextBox 91">
            <a:extLst>
              <a:ext uri="{FF2B5EF4-FFF2-40B4-BE49-F238E27FC236}">
                <a16:creationId xmlns:a16="http://schemas.microsoft.com/office/drawing/2014/main" id="{FFE38FBF-8BFF-49DD-B53A-7596AE7DB380}"/>
              </a:ext>
            </a:extLst>
          </p:cNvPr>
          <p:cNvSpPr txBox="1"/>
          <p:nvPr/>
        </p:nvSpPr>
        <p:spPr>
          <a:xfrm>
            <a:off x="8091159" y="4226032"/>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Site-to-site</a:t>
            </a:r>
          </a:p>
        </p:txBody>
      </p:sp>
      <p:pic>
        <p:nvPicPr>
          <p:cNvPr id="95" name="Picture 94">
            <a:extLst>
              <a:ext uri="{FF2B5EF4-FFF2-40B4-BE49-F238E27FC236}">
                <a16:creationId xmlns:a16="http://schemas.microsoft.com/office/drawing/2014/main" id="{4A725A05-382F-414D-AAEF-E7E46101E67F}"/>
              </a:ext>
            </a:extLst>
          </p:cNvPr>
          <p:cNvPicPr>
            <a:picLocks noChangeAspect="1"/>
          </p:cNvPicPr>
          <p:nvPr/>
        </p:nvPicPr>
        <p:blipFill>
          <a:blip r:embed="rId3"/>
          <a:stretch>
            <a:fillRect/>
          </a:stretch>
        </p:blipFill>
        <p:spPr>
          <a:xfrm>
            <a:off x="5620328" y="5598510"/>
            <a:ext cx="1142084" cy="674564"/>
          </a:xfrm>
          <a:prstGeom prst="rect">
            <a:avLst/>
          </a:prstGeom>
        </p:spPr>
      </p:pic>
      <p:pic>
        <p:nvPicPr>
          <p:cNvPr id="96" name="Picture 95">
            <a:extLst>
              <a:ext uri="{FF2B5EF4-FFF2-40B4-BE49-F238E27FC236}">
                <a16:creationId xmlns:a16="http://schemas.microsoft.com/office/drawing/2014/main" id="{F6C2F633-DC42-4EC0-8D4C-DEFD3F355FF6}"/>
              </a:ext>
            </a:extLst>
          </p:cNvPr>
          <p:cNvPicPr>
            <a:picLocks noChangeAspect="1"/>
          </p:cNvPicPr>
          <p:nvPr/>
        </p:nvPicPr>
        <p:blipFill>
          <a:blip r:embed="rId3"/>
          <a:stretch>
            <a:fillRect/>
          </a:stretch>
        </p:blipFill>
        <p:spPr>
          <a:xfrm>
            <a:off x="7776759" y="5598510"/>
            <a:ext cx="1142084" cy="674564"/>
          </a:xfrm>
          <a:prstGeom prst="rect">
            <a:avLst/>
          </a:prstGeom>
        </p:spPr>
      </p:pic>
      <p:grpSp>
        <p:nvGrpSpPr>
          <p:cNvPr id="97" name="Group 96">
            <a:extLst>
              <a:ext uri="{FF2B5EF4-FFF2-40B4-BE49-F238E27FC236}">
                <a16:creationId xmlns:a16="http://schemas.microsoft.com/office/drawing/2014/main" id="{3BFDAE6E-5106-4F4C-AAD9-EDBAACED5E1E}"/>
              </a:ext>
            </a:extLst>
          </p:cNvPr>
          <p:cNvGrpSpPr>
            <a:grpSpLocks noChangeAspect="1"/>
          </p:cNvGrpSpPr>
          <p:nvPr/>
        </p:nvGrpSpPr>
        <p:grpSpPr>
          <a:xfrm rot="5400000">
            <a:off x="4704127" y="3593053"/>
            <a:ext cx="1333527" cy="871329"/>
            <a:chOff x="4642597" y="3753046"/>
            <a:chExt cx="2300053" cy="535590"/>
          </a:xfrm>
        </p:grpSpPr>
        <p:grpSp>
          <p:nvGrpSpPr>
            <p:cNvPr id="98" name="Group 97">
              <a:extLst>
                <a:ext uri="{FF2B5EF4-FFF2-40B4-BE49-F238E27FC236}">
                  <a16:creationId xmlns:a16="http://schemas.microsoft.com/office/drawing/2014/main" id="{528941CD-9A5E-41EB-B250-3608C807B64D}"/>
                </a:ext>
              </a:extLst>
            </p:cNvPr>
            <p:cNvGrpSpPr/>
            <p:nvPr/>
          </p:nvGrpSpPr>
          <p:grpSpPr>
            <a:xfrm>
              <a:off x="4642597" y="3753046"/>
              <a:ext cx="2300053" cy="535590"/>
              <a:chOff x="4734713" y="4387988"/>
              <a:chExt cx="2300053" cy="535590"/>
            </a:xfrm>
          </p:grpSpPr>
          <p:sp>
            <p:nvSpPr>
              <p:cNvPr id="100" name="Flowchart: Delay 99">
                <a:extLst>
                  <a:ext uri="{FF2B5EF4-FFF2-40B4-BE49-F238E27FC236}">
                    <a16:creationId xmlns:a16="http://schemas.microsoft.com/office/drawing/2014/main" id="{E1AB12C5-80C0-4C59-81FC-0941AC1229D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08B0A49F-BC8E-4A69-AB2C-648082F7B7D9}"/>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46B5AE89-0026-4ED1-BBC7-5D541FA03956}"/>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99" name="Oval 98">
              <a:extLst>
                <a:ext uri="{FF2B5EF4-FFF2-40B4-BE49-F238E27FC236}">
                  <a16:creationId xmlns:a16="http://schemas.microsoft.com/office/drawing/2014/main" id="{3A48C74F-2754-4F72-A259-BBE1C7ADBB4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03" name="TextBox 105">
            <a:extLst>
              <a:ext uri="{FF2B5EF4-FFF2-40B4-BE49-F238E27FC236}">
                <a16:creationId xmlns:a16="http://schemas.microsoft.com/office/drawing/2014/main" id="{9CC80C03-BBDA-41AB-A1B8-C39051552CB9}"/>
              </a:ext>
            </a:extLst>
          </p:cNvPr>
          <p:cNvSpPr txBox="1"/>
          <p:nvPr/>
        </p:nvSpPr>
        <p:spPr>
          <a:xfrm rot="16200000">
            <a:off x="3900703" y="3733765"/>
            <a:ext cx="184127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latin typeface="Segoe UI" panose="020B0502040204020203" pitchFamily="34" charset="0"/>
                <a:cs typeface="Segoe UI" panose="020B0502040204020203" pitchFamily="34" charset="0"/>
              </a:rPr>
              <a:t>ExpressRoute</a:t>
            </a:r>
          </a:p>
        </p:txBody>
      </p:sp>
      <p:sp>
        <p:nvSpPr>
          <p:cNvPr id="104" name="Oval 103">
            <a:extLst>
              <a:ext uri="{FF2B5EF4-FFF2-40B4-BE49-F238E27FC236}">
                <a16:creationId xmlns:a16="http://schemas.microsoft.com/office/drawing/2014/main" id="{18CC0A04-9D63-4801-AA94-BA4FC82D9F7A}"/>
              </a:ext>
            </a:extLst>
          </p:cNvPr>
          <p:cNvSpPr/>
          <p:nvPr/>
        </p:nvSpPr>
        <p:spPr bwMode="auto">
          <a:xfrm>
            <a:off x="5897918" y="1694571"/>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BE5CEDB-BBE9-45D8-AC60-C32CD0A05EC2}"/>
              </a:ext>
            </a:extLst>
          </p:cNvPr>
          <p:cNvGrpSpPr>
            <a:grpSpLocks noChangeAspect="1"/>
          </p:cNvGrpSpPr>
          <p:nvPr/>
        </p:nvGrpSpPr>
        <p:grpSpPr>
          <a:xfrm>
            <a:off x="4002837" y="1745513"/>
            <a:ext cx="2300053" cy="400587"/>
            <a:chOff x="4642597" y="3753046"/>
            <a:chExt cx="2300053" cy="535590"/>
          </a:xfrm>
        </p:grpSpPr>
        <p:grpSp>
          <p:nvGrpSpPr>
            <p:cNvPr id="106" name="Group 105">
              <a:extLst>
                <a:ext uri="{FF2B5EF4-FFF2-40B4-BE49-F238E27FC236}">
                  <a16:creationId xmlns:a16="http://schemas.microsoft.com/office/drawing/2014/main" id="{168A5611-7904-4CF5-AB35-10A5A2470FF0}"/>
                </a:ext>
              </a:extLst>
            </p:cNvPr>
            <p:cNvGrpSpPr/>
            <p:nvPr/>
          </p:nvGrpSpPr>
          <p:grpSpPr>
            <a:xfrm>
              <a:off x="4642597" y="3753046"/>
              <a:ext cx="2300053" cy="535590"/>
              <a:chOff x="4734713" y="4387988"/>
              <a:chExt cx="2300053" cy="535590"/>
            </a:xfrm>
          </p:grpSpPr>
          <p:sp>
            <p:nvSpPr>
              <p:cNvPr id="108" name="Flowchart: Delay 107">
                <a:extLst>
                  <a:ext uri="{FF2B5EF4-FFF2-40B4-BE49-F238E27FC236}">
                    <a16:creationId xmlns:a16="http://schemas.microsoft.com/office/drawing/2014/main" id="{6FA3D737-F6AB-416D-86EF-F4A6C6D5AF56}"/>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77CB818-4C3F-4A78-909E-47ED5EABC2DA}"/>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EA311F8F-A585-45A8-B118-5ECEB313E35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7" name="Oval 106">
              <a:extLst>
                <a:ext uri="{FF2B5EF4-FFF2-40B4-BE49-F238E27FC236}">
                  <a16:creationId xmlns:a16="http://schemas.microsoft.com/office/drawing/2014/main" id="{9E8745BE-F0DD-4D34-9D2E-DC13D9C076DB}"/>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3B50C74A-F35E-443E-9CF8-3F36DFA1FF57}"/>
              </a:ext>
            </a:extLst>
          </p:cNvPr>
          <p:cNvGrpSpPr>
            <a:grpSpLocks noChangeAspect="1"/>
          </p:cNvGrpSpPr>
          <p:nvPr/>
        </p:nvGrpSpPr>
        <p:grpSpPr>
          <a:xfrm>
            <a:off x="4014848" y="2188650"/>
            <a:ext cx="2300053" cy="400587"/>
            <a:chOff x="4642597" y="3753046"/>
            <a:chExt cx="2300053" cy="535590"/>
          </a:xfrm>
        </p:grpSpPr>
        <p:grpSp>
          <p:nvGrpSpPr>
            <p:cNvPr id="112" name="Group 111">
              <a:extLst>
                <a:ext uri="{FF2B5EF4-FFF2-40B4-BE49-F238E27FC236}">
                  <a16:creationId xmlns:a16="http://schemas.microsoft.com/office/drawing/2014/main" id="{368164AC-7B9D-401E-94DE-F8189409C4F7}"/>
                </a:ext>
              </a:extLst>
            </p:cNvPr>
            <p:cNvGrpSpPr/>
            <p:nvPr/>
          </p:nvGrpSpPr>
          <p:grpSpPr>
            <a:xfrm>
              <a:off x="4642597" y="3753046"/>
              <a:ext cx="2300053" cy="535590"/>
              <a:chOff x="4734713" y="4387988"/>
              <a:chExt cx="2300053" cy="535590"/>
            </a:xfrm>
          </p:grpSpPr>
          <p:sp>
            <p:nvSpPr>
              <p:cNvPr id="114" name="Flowchart: Delay 113">
                <a:extLst>
                  <a:ext uri="{FF2B5EF4-FFF2-40B4-BE49-F238E27FC236}">
                    <a16:creationId xmlns:a16="http://schemas.microsoft.com/office/drawing/2014/main" id="{ACFD5508-88F6-4B97-A23C-9A310BB04E7E}"/>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D83F49F-43B4-4C08-AD5D-16E094E48A40}"/>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6B97B1B-ED85-4461-901F-F996764A14ED}"/>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13" name="Oval 112">
              <a:extLst>
                <a:ext uri="{FF2B5EF4-FFF2-40B4-BE49-F238E27FC236}">
                  <a16:creationId xmlns:a16="http://schemas.microsoft.com/office/drawing/2014/main" id="{63C626B3-101C-4B0E-9387-D0CEB367B002}"/>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D52FAF63-0824-4550-9A5B-CCCF6634D665}"/>
              </a:ext>
            </a:extLst>
          </p:cNvPr>
          <p:cNvGrpSpPr/>
          <p:nvPr/>
        </p:nvGrpSpPr>
        <p:grpSpPr>
          <a:xfrm>
            <a:off x="8355161" y="2314147"/>
            <a:ext cx="670566" cy="978803"/>
            <a:chOff x="6819198" y="2300759"/>
            <a:chExt cx="670566" cy="978803"/>
          </a:xfrm>
        </p:grpSpPr>
        <p:grpSp>
          <p:nvGrpSpPr>
            <p:cNvPr id="118" name="Group 117">
              <a:extLst>
                <a:ext uri="{FF2B5EF4-FFF2-40B4-BE49-F238E27FC236}">
                  <a16:creationId xmlns:a16="http://schemas.microsoft.com/office/drawing/2014/main" id="{DDFC0078-E4C7-44FD-825E-210DB1A08215}"/>
                </a:ext>
              </a:extLst>
            </p:cNvPr>
            <p:cNvGrpSpPr>
              <a:grpSpLocks noChangeAspect="1"/>
            </p:cNvGrpSpPr>
            <p:nvPr/>
          </p:nvGrpSpPr>
          <p:grpSpPr>
            <a:xfrm>
              <a:off x="6819198" y="2300759"/>
              <a:ext cx="518166" cy="826403"/>
              <a:chOff x="8822083" y="2100326"/>
              <a:chExt cx="914400" cy="1458337"/>
            </a:xfrm>
          </p:grpSpPr>
          <p:grpSp>
            <p:nvGrpSpPr>
              <p:cNvPr id="135" name="Group 134">
                <a:extLst>
                  <a:ext uri="{FF2B5EF4-FFF2-40B4-BE49-F238E27FC236}">
                    <a16:creationId xmlns:a16="http://schemas.microsoft.com/office/drawing/2014/main" id="{C10A95AF-011A-47EF-878B-2C53DA529815}"/>
                  </a:ext>
                </a:extLst>
              </p:cNvPr>
              <p:cNvGrpSpPr>
                <a:grpSpLocks noChangeAspect="1"/>
              </p:cNvGrpSpPr>
              <p:nvPr/>
            </p:nvGrpSpPr>
            <p:grpSpPr bwMode="auto">
              <a:xfrm>
                <a:off x="9068949" y="2230438"/>
                <a:ext cx="530226" cy="1174751"/>
                <a:chOff x="5855" y="1405"/>
                <a:chExt cx="334" cy="740"/>
              </a:xfrm>
            </p:grpSpPr>
            <p:sp>
              <p:nvSpPr>
                <p:cNvPr id="137" name="AutoShape 3">
                  <a:extLst>
                    <a:ext uri="{FF2B5EF4-FFF2-40B4-BE49-F238E27FC236}">
                      <a16:creationId xmlns:a16="http://schemas.microsoft.com/office/drawing/2014/main" id="{02B3480C-338D-4747-8644-472E45F1A5FF}"/>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8" name="Freeform 138">
                  <a:extLst>
                    <a:ext uri="{FF2B5EF4-FFF2-40B4-BE49-F238E27FC236}">
                      <a16:creationId xmlns:a16="http://schemas.microsoft.com/office/drawing/2014/main" id="{34EB4504-7412-4B55-87EE-3BA3BD9E700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9" name="Rectangle 138">
                  <a:extLst>
                    <a:ext uri="{FF2B5EF4-FFF2-40B4-BE49-F238E27FC236}">
                      <a16:creationId xmlns:a16="http://schemas.microsoft.com/office/drawing/2014/main" id="{1DC888A6-71FE-4E3A-AFB5-4199A20703E6}"/>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0" name="Freeform 140">
                  <a:extLst>
                    <a:ext uri="{FF2B5EF4-FFF2-40B4-BE49-F238E27FC236}">
                      <a16:creationId xmlns:a16="http://schemas.microsoft.com/office/drawing/2014/main" id="{70F9ED9E-AE7E-4096-A9CB-F5B70696191B}"/>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1" name="Rectangle 140">
                  <a:extLst>
                    <a:ext uri="{FF2B5EF4-FFF2-40B4-BE49-F238E27FC236}">
                      <a16:creationId xmlns:a16="http://schemas.microsoft.com/office/drawing/2014/main" id="{B6D64C45-166C-4654-888A-084E22BABCE6}"/>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2" name="Freeform 142">
                  <a:extLst>
                    <a:ext uri="{FF2B5EF4-FFF2-40B4-BE49-F238E27FC236}">
                      <a16:creationId xmlns:a16="http://schemas.microsoft.com/office/drawing/2014/main" id="{E4E72707-5E12-48EF-9BF1-703DBEBC994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3" name="Rectangle 142">
                  <a:extLst>
                    <a:ext uri="{FF2B5EF4-FFF2-40B4-BE49-F238E27FC236}">
                      <a16:creationId xmlns:a16="http://schemas.microsoft.com/office/drawing/2014/main" id="{F16C81F9-CFF5-4E5F-A870-68473AFFFC6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4" name="Freeform 144">
                  <a:extLst>
                    <a:ext uri="{FF2B5EF4-FFF2-40B4-BE49-F238E27FC236}">
                      <a16:creationId xmlns:a16="http://schemas.microsoft.com/office/drawing/2014/main" id="{85DB4F0A-C20E-4C0F-B350-9D80D629970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5" name="Rectangle 144">
                  <a:extLst>
                    <a:ext uri="{FF2B5EF4-FFF2-40B4-BE49-F238E27FC236}">
                      <a16:creationId xmlns:a16="http://schemas.microsoft.com/office/drawing/2014/main" id="{2808B48D-F64B-428E-B26E-409E3607823D}"/>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6" name="Freeform 146">
                  <a:extLst>
                    <a:ext uri="{FF2B5EF4-FFF2-40B4-BE49-F238E27FC236}">
                      <a16:creationId xmlns:a16="http://schemas.microsoft.com/office/drawing/2014/main" id="{6A687259-5B4A-42A2-9B26-9C0C9FE39063}"/>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7" name="Oval 146">
                  <a:extLst>
                    <a:ext uri="{FF2B5EF4-FFF2-40B4-BE49-F238E27FC236}">
                      <a16:creationId xmlns:a16="http://schemas.microsoft.com/office/drawing/2014/main" id="{0805EC39-9F6F-41AA-B731-99DBA2EA31A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8" name="Freeform 148">
                  <a:extLst>
                    <a:ext uri="{FF2B5EF4-FFF2-40B4-BE49-F238E27FC236}">
                      <a16:creationId xmlns:a16="http://schemas.microsoft.com/office/drawing/2014/main" id="{C57B10DC-20A9-4603-8AAC-C2E00B1B785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49" name="Rectangle 148">
                  <a:extLst>
                    <a:ext uri="{FF2B5EF4-FFF2-40B4-BE49-F238E27FC236}">
                      <a16:creationId xmlns:a16="http://schemas.microsoft.com/office/drawing/2014/main" id="{50DF0D58-6ACB-4B17-B873-FAD8CBEB85B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36" name="Rectangle 135">
                <a:extLst>
                  <a:ext uri="{FF2B5EF4-FFF2-40B4-BE49-F238E27FC236}">
                    <a16:creationId xmlns:a16="http://schemas.microsoft.com/office/drawing/2014/main" id="{BCCB5EE9-A520-4230-A076-7F336047A3B3}"/>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3981D4C-A0A1-4C2A-B521-5A90FEBF6C8D}"/>
                </a:ext>
              </a:extLst>
            </p:cNvPr>
            <p:cNvGrpSpPr>
              <a:grpSpLocks noChangeAspect="1"/>
            </p:cNvGrpSpPr>
            <p:nvPr/>
          </p:nvGrpSpPr>
          <p:grpSpPr>
            <a:xfrm>
              <a:off x="6971598" y="2453159"/>
              <a:ext cx="518166" cy="826403"/>
              <a:chOff x="8822083" y="2100326"/>
              <a:chExt cx="914400" cy="1458337"/>
            </a:xfrm>
          </p:grpSpPr>
          <p:grpSp>
            <p:nvGrpSpPr>
              <p:cNvPr id="120" name="Group 119">
                <a:extLst>
                  <a:ext uri="{FF2B5EF4-FFF2-40B4-BE49-F238E27FC236}">
                    <a16:creationId xmlns:a16="http://schemas.microsoft.com/office/drawing/2014/main" id="{D6260CD8-81E4-4CBB-9EA7-620FC2496975}"/>
                  </a:ext>
                </a:extLst>
              </p:cNvPr>
              <p:cNvGrpSpPr>
                <a:grpSpLocks noChangeAspect="1"/>
              </p:cNvGrpSpPr>
              <p:nvPr/>
            </p:nvGrpSpPr>
            <p:grpSpPr bwMode="auto">
              <a:xfrm>
                <a:off x="9068949" y="2230438"/>
                <a:ext cx="530226" cy="1174751"/>
                <a:chOff x="5855" y="1405"/>
                <a:chExt cx="334" cy="740"/>
              </a:xfrm>
            </p:grpSpPr>
            <p:sp>
              <p:nvSpPr>
                <p:cNvPr id="122" name="AutoShape 3">
                  <a:extLst>
                    <a:ext uri="{FF2B5EF4-FFF2-40B4-BE49-F238E27FC236}">
                      <a16:creationId xmlns:a16="http://schemas.microsoft.com/office/drawing/2014/main" id="{C38DDE8E-57B7-4AB3-A599-03B42FD9563C}"/>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3" name="Freeform 123">
                  <a:extLst>
                    <a:ext uri="{FF2B5EF4-FFF2-40B4-BE49-F238E27FC236}">
                      <a16:creationId xmlns:a16="http://schemas.microsoft.com/office/drawing/2014/main" id="{05653DDD-C908-46D6-AD32-8E823941508D}"/>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4" name="Rectangle 123">
                  <a:extLst>
                    <a:ext uri="{FF2B5EF4-FFF2-40B4-BE49-F238E27FC236}">
                      <a16:creationId xmlns:a16="http://schemas.microsoft.com/office/drawing/2014/main" id="{A9D62126-1177-48D0-94BC-18277A7B2F37}"/>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5" name="Freeform 125">
                  <a:extLst>
                    <a:ext uri="{FF2B5EF4-FFF2-40B4-BE49-F238E27FC236}">
                      <a16:creationId xmlns:a16="http://schemas.microsoft.com/office/drawing/2014/main" id="{E821486E-896A-41C5-AFE2-D7E7B8CFA340}"/>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6" name="Rectangle 125">
                  <a:extLst>
                    <a:ext uri="{FF2B5EF4-FFF2-40B4-BE49-F238E27FC236}">
                      <a16:creationId xmlns:a16="http://schemas.microsoft.com/office/drawing/2014/main" id="{B7E155E4-4590-48B0-BE1E-9B88B78845E5}"/>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7" name="Freeform 127">
                  <a:extLst>
                    <a:ext uri="{FF2B5EF4-FFF2-40B4-BE49-F238E27FC236}">
                      <a16:creationId xmlns:a16="http://schemas.microsoft.com/office/drawing/2014/main" id="{34CF167E-AFFD-4C42-A1CA-6C2BCE18EC98}"/>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8" name="Rectangle 127">
                  <a:extLst>
                    <a:ext uri="{FF2B5EF4-FFF2-40B4-BE49-F238E27FC236}">
                      <a16:creationId xmlns:a16="http://schemas.microsoft.com/office/drawing/2014/main" id="{60F88B31-B24B-45C4-BF9B-2805CC4D2F9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29" name="Freeform 129">
                  <a:extLst>
                    <a:ext uri="{FF2B5EF4-FFF2-40B4-BE49-F238E27FC236}">
                      <a16:creationId xmlns:a16="http://schemas.microsoft.com/office/drawing/2014/main" id="{38670925-C759-4F04-8C02-CBF3A6B2ED51}"/>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0" name="Rectangle 129">
                  <a:extLst>
                    <a:ext uri="{FF2B5EF4-FFF2-40B4-BE49-F238E27FC236}">
                      <a16:creationId xmlns:a16="http://schemas.microsoft.com/office/drawing/2014/main" id="{F317EC14-1074-4C36-A8FC-887AE5995E34}"/>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1" name="Freeform 131">
                  <a:extLst>
                    <a:ext uri="{FF2B5EF4-FFF2-40B4-BE49-F238E27FC236}">
                      <a16:creationId xmlns:a16="http://schemas.microsoft.com/office/drawing/2014/main" id="{40E7DC1A-B66A-4B5F-95F3-25AF832EBAB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2" name="Oval 131">
                  <a:extLst>
                    <a:ext uri="{FF2B5EF4-FFF2-40B4-BE49-F238E27FC236}">
                      <a16:creationId xmlns:a16="http://schemas.microsoft.com/office/drawing/2014/main" id="{BB77820B-4658-49F8-9206-A0295DF436F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3" name="Freeform 133">
                  <a:extLst>
                    <a:ext uri="{FF2B5EF4-FFF2-40B4-BE49-F238E27FC236}">
                      <a16:creationId xmlns:a16="http://schemas.microsoft.com/office/drawing/2014/main" id="{D6CC6114-5F41-4401-AB6A-2495A58DE83C}"/>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sp>
              <p:nvSpPr>
                <p:cNvPr id="134" name="Rectangle 133">
                  <a:extLst>
                    <a:ext uri="{FF2B5EF4-FFF2-40B4-BE49-F238E27FC236}">
                      <a16:creationId xmlns:a16="http://schemas.microsoft.com/office/drawing/2014/main" id="{B61CC932-8B30-4FE2-9B54-0D6FD548EC4C}"/>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a:p>
              </p:txBody>
            </p:sp>
          </p:grpSp>
          <p:sp>
            <p:nvSpPr>
              <p:cNvPr id="121" name="Rectangle 120">
                <a:extLst>
                  <a:ext uri="{FF2B5EF4-FFF2-40B4-BE49-F238E27FC236}">
                    <a16:creationId xmlns:a16="http://schemas.microsoft.com/office/drawing/2014/main" id="{6616EC1A-AF1F-4345-BC10-BCAFCF7D24A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0" name="Group 149">
            <a:extLst>
              <a:ext uri="{FF2B5EF4-FFF2-40B4-BE49-F238E27FC236}">
                <a16:creationId xmlns:a16="http://schemas.microsoft.com/office/drawing/2014/main" id="{A736A443-F514-4433-8017-4481085E7B13}"/>
              </a:ext>
            </a:extLst>
          </p:cNvPr>
          <p:cNvGrpSpPr>
            <a:grpSpLocks noChangeAspect="1"/>
          </p:cNvGrpSpPr>
          <p:nvPr/>
        </p:nvGrpSpPr>
        <p:grpSpPr>
          <a:xfrm>
            <a:off x="7285313" y="2618191"/>
            <a:ext cx="1186356" cy="420195"/>
            <a:chOff x="4642597" y="3753046"/>
            <a:chExt cx="2300053" cy="535590"/>
          </a:xfrm>
        </p:grpSpPr>
        <p:grpSp>
          <p:nvGrpSpPr>
            <p:cNvPr id="151" name="Group 150">
              <a:extLst>
                <a:ext uri="{FF2B5EF4-FFF2-40B4-BE49-F238E27FC236}">
                  <a16:creationId xmlns:a16="http://schemas.microsoft.com/office/drawing/2014/main" id="{D33C5656-AE69-49DF-B1BA-94595041E6F2}"/>
                </a:ext>
              </a:extLst>
            </p:cNvPr>
            <p:cNvGrpSpPr/>
            <p:nvPr/>
          </p:nvGrpSpPr>
          <p:grpSpPr>
            <a:xfrm>
              <a:off x="4642597" y="3753046"/>
              <a:ext cx="2300053" cy="535590"/>
              <a:chOff x="4734713" y="4387988"/>
              <a:chExt cx="2300053" cy="535590"/>
            </a:xfrm>
          </p:grpSpPr>
          <p:sp>
            <p:nvSpPr>
              <p:cNvPr id="153" name="Flowchart: Delay 152">
                <a:extLst>
                  <a:ext uri="{FF2B5EF4-FFF2-40B4-BE49-F238E27FC236}">
                    <a16:creationId xmlns:a16="http://schemas.microsoft.com/office/drawing/2014/main" id="{3F8F8828-5923-467A-95FA-77228F0206B0}"/>
                  </a:ext>
                </a:extLst>
              </p:cNvPr>
              <p:cNvSpPr/>
              <p:nvPr/>
            </p:nvSpPr>
            <p:spPr bwMode="auto">
              <a:xfrm>
                <a:off x="6689882" y="4387988"/>
                <a:ext cx="344884" cy="535590"/>
              </a:xfrm>
              <a:prstGeom prst="flowChartDelay">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81DC45E3-0546-4424-AAD5-1ECCC6090ED2}"/>
                  </a:ext>
                </a:extLst>
              </p:cNvPr>
              <p:cNvSpPr/>
              <p:nvPr/>
            </p:nvSpPr>
            <p:spPr bwMode="auto">
              <a:xfrm>
                <a:off x="4916048" y="4387988"/>
                <a:ext cx="1819971" cy="53559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5" name="Oval 154">
                <a:extLst>
                  <a:ext uri="{FF2B5EF4-FFF2-40B4-BE49-F238E27FC236}">
                    <a16:creationId xmlns:a16="http://schemas.microsoft.com/office/drawing/2014/main" id="{0A81BE09-860B-4F7A-A0E3-43CBCA3F6BEC}"/>
                  </a:ext>
                </a:extLst>
              </p:cNvPr>
              <p:cNvSpPr/>
              <p:nvPr/>
            </p:nvSpPr>
            <p:spPr bwMode="auto">
              <a:xfrm>
                <a:off x="4734713" y="4387988"/>
                <a:ext cx="362670" cy="535590"/>
              </a:xfrm>
              <a:prstGeom prst="ellips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2" name="Oval 151">
              <a:extLst>
                <a:ext uri="{FF2B5EF4-FFF2-40B4-BE49-F238E27FC236}">
                  <a16:creationId xmlns:a16="http://schemas.microsoft.com/office/drawing/2014/main" id="{ED207F0F-2876-4DE5-89F8-8C577813F981}"/>
                </a:ext>
              </a:extLst>
            </p:cNvPr>
            <p:cNvSpPr/>
            <p:nvPr/>
          </p:nvSpPr>
          <p:spPr bwMode="auto">
            <a:xfrm>
              <a:off x="6517636" y="3777167"/>
              <a:ext cx="353924" cy="5024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56" name="TextBox 197">
            <a:extLst>
              <a:ext uri="{FF2B5EF4-FFF2-40B4-BE49-F238E27FC236}">
                <a16:creationId xmlns:a16="http://schemas.microsoft.com/office/drawing/2014/main" id="{134766A1-3B8B-40EE-95FB-78400662468F}"/>
              </a:ext>
            </a:extLst>
          </p:cNvPr>
          <p:cNvSpPr txBox="1"/>
          <p:nvPr/>
        </p:nvSpPr>
        <p:spPr>
          <a:xfrm>
            <a:off x="7210487" y="3049910"/>
            <a:ext cx="15356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a:solidFill>
                  <a:schemeClr val="bg1"/>
                </a:solidFill>
                <a:latin typeface="Segoe UI" panose="020B0502040204020203" pitchFamily="34" charset="0"/>
                <a:cs typeface="Segoe UI" panose="020B0502040204020203" pitchFamily="34" charset="0"/>
              </a:rPr>
              <a:t>VNet peering</a:t>
            </a:r>
          </a:p>
        </p:txBody>
      </p:sp>
    </p:spTree>
    <p:extLst>
      <p:ext uri="{BB962C8B-B14F-4D97-AF65-F5344CB8AC3E}">
        <p14:creationId xmlns:p14="http://schemas.microsoft.com/office/powerpoint/2010/main" val="74820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425B-1DF1-4AA0-9F38-0C9739ECECC5}"/>
              </a:ext>
            </a:extLst>
          </p:cNvPr>
          <p:cNvSpPr>
            <a:spLocks noGrp="1"/>
          </p:cNvSpPr>
          <p:nvPr>
            <p:ph type="title"/>
          </p:nvPr>
        </p:nvSpPr>
        <p:spPr/>
        <p:txBody>
          <a:bodyPr/>
          <a:lstStyle/>
          <a:p>
            <a:r>
              <a:rPr lang="en-US"/>
              <a:t>VNET Connectivity</a:t>
            </a:r>
          </a:p>
        </p:txBody>
      </p:sp>
      <p:pic>
        <p:nvPicPr>
          <p:cNvPr id="4" name="Content Placeholder 3" descr="Diagram includes a cloud containing computers, at top left, connected by an arrow captioned Gateway to a group of icons representing an enterprise network at right. A second arrow also captioned Gateway connects the cloud to another enterprise network at bottom, representing an offshore team.">
            <a:extLst>
              <a:ext uri="{FF2B5EF4-FFF2-40B4-BE49-F238E27FC236}">
                <a16:creationId xmlns:a16="http://schemas.microsoft.com/office/drawing/2014/main" id="{F02EA75B-76C3-4A92-94D8-6FBDC42FB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56533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0A43-BDED-4E4B-87CC-45CCA155F96B}"/>
              </a:ext>
            </a:extLst>
          </p:cNvPr>
          <p:cNvSpPr>
            <a:spLocks noGrp="1"/>
          </p:cNvSpPr>
          <p:nvPr>
            <p:ph type="title"/>
          </p:nvPr>
        </p:nvSpPr>
        <p:spPr/>
        <p:txBody>
          <a:bodyPr/>
          <a:lstStyle/>
          <a:p>
            <a:r>
              <a:rPr lang="en-US"/>
              <a:t>Point-to-Site</a:t>
            </a:r>
          </a:p>
        </p:txBody>
      </p:sp>
      <p:pic>
        <p:nvPicPr>
          <p:cNvPr id="4" name="Content Placeholder 3" descr="Diagram includes a cloud containing computers, at top left, connected by an arrow captioned Direct VPN to an enterprise network computer at right. A second arrow also captioned Direct VPN connects the cloud to a computer at bottom indicating developers working from home.">
            <a:extLst>
              <a:ext uri="{FF2B5EF4-FFF2-40B4-BE49-F238E27FC236}">
                <a16:creationId xmlns:a16="http://schemas.microsoft.com/office/drawing/2014/main" id="{A6AA6565-6E8E-4E14-951A-0E9C22D7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1946992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3934-A020-4C97-8622-A3090FE6C116}"/>
              </a:ext>
            </a:extLst>
          </p:cNvPr>
          <p:cNvSpPr>
            <a:spLocks noGrp="1"/>
          </p:cNvSpPr>
          <p:nvPr>
            <p:ph type="title"/>
          </p:nvPr>
        </p:nvSpPr>
        <p:spPr/>
        <p:txBody>
          <a:bodyPr/>
          <a:lstStyle/>
          <a:p>
            <a:r>
              <a:rPr lang="en-US"/>
              <a:t>Mixing Point-to-Site and Site-to-Site</a:t>
            </a:r>
          </a:p>
        </p:txBody>
      </p:sp>
      <p:pic>
        <p:nvPicPr>
          <p:cNvPr id="4" name="Content Placeholder 3" descr="Diagram includes a cloud containing computers, at top left, connected by an arrow captioned Gateway to two enterprise network computers at right. A second arrow also captioned Gateway connects the cloud to a computer at bottom indicating an offshore team. A third arrow captioned Direct VPN connects the cloud to a computer at bottom right indicating developers working from home.">
            <a:extLst>
              <a:ext uri="{FF2B5EF4-FFF2-40B4-BE49-F238E27FC236}">
                <a16:creationId xmlns:a16="http://schemas.microsoft.com/office/drawing/2014/main" id="{C9EADC51-D71A-4D1F-9CF4-5EFF4FF07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89" y="1311574"/>
            <a:ext cx="8118475" cy="4566641"/>
          </a:xfrm>
          <a:prstGeom prst="rect">
            <a:avLst/>
          </a:prstGeom>
        </p:spPr>
      </p:pic>
    </p:spTree>
    <p:extLst>
      <p:ext uri="{BB962C8B-B14F-4D97-AF65-F5344CB8AC3E}">
        <p14:creationId xmlns:p14="http://schemas.microsoft.com/office/powerpoint/2010/main" val="3906182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02D4-DD36-473B-AF5A-2AB0FCC35152}"/>
              </a:ext>
            </a:extLst>
          </p:cNvPr>
          <p:cNvSpPr>
            <a:spLocks noGrp="1"/>
          </p:cNvSpPr>
          <p:nvPr>
            <p:ph type="title"/>
          </p:nvPr>
        </p:nvSpPr>
        <p:spPr/>
        <p:txBody>
          <a:bodyPr/>
          <a:lstStyle/>
          <a:p>
            <a:r>
              <a:rPr lang="en-US"/>
              <a:t>Virtual network connectivity</a:t>
            </a:r>
          </a:p>
        </p:txBody>
      </p:sp>
      <p:sp>
        <p:nvSpPr>
          <p:cNvPr id="3" name="Content Placeholder 2">
            <a:extLst>
              <a:ext uri="{FF2B5EF4-FFF2-40B4-BE49-F238E27FC236}">
                <a16:creationId xmlns:a16="http://schemas.microsoft.com/office/drawing/2014/main" id="{6A026008-FE05-4B19-9345-68C749E04F3C}"/>
              </a:ext>
            </a:extLst>
          </p:cNvPr>
          <p:cNvSpPr>
            <a:spLocks noGrp="1"/>
          </p:cNvSpPr>
          <p:nvPr/>
        </p:nvSpPr>
        <p:spPr bwMode="auto">
          <a:xfrm>
            <a:off x="609600"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a:t>Cross-premises:</a:t>
            </a:r>
          </a:p>
          <a:p>
            <a:pPr lvl="1"/>
            <a:r>
              <a:rPr lang="en-US" b="0"/>
              <a:t>Point-to-Site</a:t>
            </a:r>
          </a:p>
          <a:p>
            <a:pPr lvl="1"/>
            <a:r>
              <a:rPr lang="en-US" b="0"/>
              <a:t>Site-to-Site</a:t>
            </a:r>
          </a:p>
          <a:p>
            <a:pPr lvl="1"/>
            <a:r>
              <a:rPr lang="en-US" b="0"/>
              <a:t>ExpressRoute</a:t>
            </a:r>
          </a:p>
          <a:p>
            <a:r>
              <a:rPr lang="en-US" b="0"/>
              <a:t>Cross-virtual network:</a:t>
            </a:r>
          </a:p>
          <a:p>
            <a:pPr lvl="1"/>
            <a:r>
              <a:rPr lang="en-US" b="0"/>
              <a:t>VNet peering - the same Azure region</a:t>
            </a:r>
          </a:p>
          <a:p>
            <a:pPr lvl="1"/>
            <a:r>
              <a:rPr lang="en-US" b="0"/>
              <a:t>VNet-to-VNet - different Azure regions</a:t>
            </a:r>
          </a:p>
          <a:p>
            <a:r>
              <a:rPr lang="en-US" b="0"/>
              <a:t>Virtual gateways:</a:t>
            </a:r>
          </a:p>
          <a:p>
            <a:pPr lvl="1"/>
            <a:r>
              <a:rPr lang="en-US" b="0"/>
              <a:t>VPN gateways</a:t>
            </a:r>
          </a:p>
          <a:p>
            <a:pPr lvl="1"/>
            <a:r>
              <a:rPr lang="en-US" b="0"/>
              <a:t>ExpressRoute gateways</a:t>
            </a:r>
          </a:p>
        </p:txBody>
      </p:sp>
    </p:spTree>
    <p:extLst>
      <p:ext uri="{BB962C8B-B14F-4D97-AF65-F5344CB8AC3E}">
        <p14:creationId xmlns:p14="http://schemas.microsoft.com/office/powerpoint/2010/main" val="771937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83D7-FA3A-4C81-A17D-F2E2113FA83C}"/>
              </a:ext>
            </a:extLst>
          </p:cNvPr>
          <p:cNvSpPr>
            <a:spLocks noGrp="1"/>
          </p:cNvSpPr>
          <p:nvPr>
            <p:ph type="title"/>
          </p:nvPr>
        </p:nvSpPr>
        <p:spPr/>
        <p:txBody>
          <a:bodyPr/>
          <a:lstStyle/>
          <a:p>
            <a:r>
              <a:rPr lang="en-US"/>
              <a:t>Azure Virtual Network</a:t>
            </a:r>
          </a:p>
        </p:txBody>
      </p:sp>
      <p:pic>
        <p:nvPicPr>
          <p:cNvPr id="3" name="Picture 4" descr="5">
            <a:extLst>
              <a:ext uri="{FF2B5EF4-FFF2-40B4-BE49-F238E27FC236}">
                <a16:creationId xmlns:a16="http://schemas.microsoft.com/office/drawing/2014/main" id="{0347CEDC-6C2B-4689-B4BD-C740B52BD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20" y="1306513"/>
            <a:ext cx="9144000" cy="424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78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Certification Program</a:t>
            </a:r>
          </a:p>
        </p:txBody>
      </p:sp>
      <p:sp>
        <p:nvSpPr>
          <p:cNvPr id="3" name="TextBox 2"/>
          <p:cNvSpPr txBox="1"/>
          <p:nvPr/>
        </p:nvSpPr>
        <p:spPr>
          <a:xfrm>
            <a:off x="1981200" y="1436915"/>
            <a:ext cx="5181600" cy="4555093"/>
          </a:xfrm>
          <a:prstGeom prst="rect">
            <a:avLst/>
          </a:prstGeom>
          <a:noFill/>
        </p:spPr>
        <p:txBody>
          <a:bodyPr wrap="square" rtlCol="0">
            <a:spAutoFit/>
          </a:bodyPr>
          <a:lstStyle/>
          <a:p>
            <a:r>
              <a:rPr lang="en-US" sz="3800">
                <a:solidFill>
                  <a:srgbClr val="0072C6"/>
                </a:solidFill>
              </a:rPr>
              <a:t>Get ahead.</a:t>
            </a:r>
          </a:p>
          <a:p>
            <a:endParaRPr lang="en-US"/>
          </a:p>
          <a:p>
            <a:r>
              <a:rPr lang="en-US"/>
              <a:t>Microsoft Certifications demonstrate that you have the skills to design, deploy, and optimize the latest technology solutions. </a:t>
            </a:r>
          </a:p>
          <a:p>
            <a:endParaRPr lang="en-US"/>
          </a:p>
          <a:p>
            <a:r>
              <a:rPr lang="en-US"/>
              <a:t>Ask your Microsoft Learning Partner how you can prepare for certification.</a:t>
            </a:r>
          </a:p>
          <a:p>
            <a:endParaRPr lang="en-US"/>
          </a:p>
          <a:p>
            <a:r>
              <a:rPr lang="en-US"/>
              <a:t>For more information about Microsoft Certifications, go to:</a:t>
            </a:r>
          </a:p>
          <a:p>
            <a:r>
              <a:rPr lang="en-US">
                <a:hlinkClick r:id="rId3"/>
              </a:rPr>
              <a:t>https://www.microsoft.com/learning/certification</a:t>
            </a:r>
            <a:endParaRPr lang="en-US"/>
          </a:p>
          <a:p>
            <a:endParaRPr lang="en-US"/>
          </a:p>
          <a:p>
            <a:endParaRPr lang="en-US"/>
          </a:p>
          <a:p>
            <a:endParaRPr lang="en-US"/>
          </a:p>
        </p:txBody>
      </p:sp>
      <p:sp>
        <p:nvSpPr>
          <p:cNvPr id="4" name="TextBox 3"/>
          <p:cNvSpPr txBox="1"/>
          <p:nvPr/>
        </p:nvSpPr>
        <p:spPr>
          <a:xfrm>
            <a:off x="1981200" y="1066800"/>
            <a:ext cx="5029200" cy="523220"/>
          </a:xfrm>
          <a:prstGeom prst="rect">
            <a:avLst/>
          </a:prstGeom>
          <a:noFill/>
        </p:spPr>
        <p:txBody>
          <a:bodyPr wrap="square" rtlCol="0">
            <a:spAutoFit/>
          </a:bodyPr>
          <a:lstStyle/>
          <a:p>
            <a:r>
              <a:rPr lang="en-US" sz="2800">
                <a:solidFill>
                  <a:srgbClr val="00188F"/>
                </a:solidFill>
              </a:rPr>
              <a:t>Get trained. Get certified.</a:t>
            </a:r>
          </a:p>
        </p:txBody>
      </p:sp>
      <p:sp>
        <p:nvSpPr>
          <p:cNvPr id="9" name="Rectangle 8"/>
          <p:cNvSpPr/>
          <p:nvPr/>
        </p:nvSpPr>
        <p:spPr>
          <a:xfrm>
            <a:off x="7315200" y="1992086"/>
            <a:ext cx="2819400" cy="16764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27471" y="2322455"/>
            <a:ext cx="2438400" cy="1015663"/>
          </a:xfrm>
          <a:prstGeom prst="rect">
            <a:avLst/>
          </a:prstGeom>
          <a:noFill/>
        </p:spPr>
        <p:txBody>
          <a:bodyPr wrap="square" rtlCol="0">
            <a:spAutoFit/>
          </a:bodyPr>
          <a:lstStyle/>
          <a:p>
            <a:r>
              <a:rPr lang="en-US" sz="2000">
                <a:solidFill>
                  <a:schemeClr val="bg1"/>
                </a:solidFill>
              </a:rPr>
              <a:t>Microsoft Certified Solutions Expert (MCSE)</a:t>
            </a:r>
          </a:p>
        </p:txBody>
      </p:sp>
      <p:sp>
        <p:nvSpPr>
          <p:cNvPr id="11" name="Rectangle 10"/>
          <p:cNvSpPr/>
          <p:nvPr/>
        </p:nvSpPr>
        <p:spPr>
          <a:xfrm>
            <a:off x="7315200" y="3962400"/>
            <a:ext cx="2819400" cy="1676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43800" y="4292768"/>
            <a:ext cx="2438400" cy="1015663"/>
          </a:xfrm>
          <a:prstGeom prst="rect">
            <a:avLst/>
          </a:prstGeom>
          <a:noFill/>
        </p:spPr>
        <p:txBody>
          <a:bodyPr wrap="square" rtlCol="0">
            <a:spAutoFit/>
          </a:bodyPr>
          <a:lstStyle/>
          <a:p>
            <a:r>
              <a:rPr lang="en-US" sz="2000">
                <a:solidFill>
                  <a:schemeClr val="bg1"/>
                </a:solidFill>
              </a:rPr>
              <a:t>Microsoft Certified Solutions Associate (MCSA)</a:t>
            </a:r>
          </a:p>
        </p:txBody>
      </p:sp>
    </p:spTree>
    <p:extLst>
      <p:ext uri="{BB962C8B-B14F-4D97-AF65-F5344CB8AC3E}">
        <p14:creationId xmlns:p14="http://schemas.microsoft.com/office/powerpoint/2010/main" val="2553196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3656-186B-42DC-84C6-86808276640B}"/>
              </a:ext>
            </a:extLst>
          </p:cNvPr>
          <p:cNvSpPr>
            <a:spLocks noGrp="1"/>
          </p:cNvSpPr>
          <p:nvPr>
            <p:ph type="title"/>
          </p:nvPr>
        </p:nvSpPr>
        <p:spPr/>
        <p:txBody>
          <a:bodyPr/>
          <a:lstStyle/>
          <a:p>
            <a:r>
              <a:rPr lang="en-US"/>
              <a:t>Network Security Groups</a:t>
            </a:r>
          </a:p>
        </p:txBody>
      </p:sp>
      <p:sp>
        <p:nvSpPr>
          <p:cNvPr id="4" name="Content Placeholder 2">
            <a:extLst>
              <a:ext uri="{FF2B5EF4-FFF2-40B4-BE49-F238E27FC236}">
                <a16:creationId xmlns:a16="http://schemas.microsoft.com/office/drawing/2014/main" id="{EC450C6B-6FF5-4189-8F3F-02376902E9D5}"/>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Specify granular access control at an endpoint level:</a:t>
            </a:r>
          </a:p>
          <a:p>
            <a:pPr lvl="1"/>
            <a:r>
              <a:rPr lang="en-US" kern="0">
                <a:solidFill>
                  <a:srgbClr val="000000"/>
                </a:solidFill>
              </a:rPr>
              <a:t>Network Interface Card</a:t>
            </a:r>
          </a:p>
          <a:p>
            <a:pPr lvl="1"/>
            <a:r>
              <a:rPr lang="en-US" kern="0">
                <a:solidFill>
                  <a:srgbClr val="000000"/>
                </a:solidFill>
              </a:rPr>
              <a:t>Subnet</a:t>
            </a:r>
          </a:p>
          <a:p>
            <a:pPr lvl="0"/>
            <a:r>
              <a:rPr lang="en-US" kern="0">
                <a:solidFill>
                  <a:srgbClr val="000000"/>
                </a:solidFill>
              </a:rPr>
              <a:t>If applied to Subnet, every compute resource in the subnet “inherits” the rules from the NSG</a:t>
            </a:r>
          </a:p>
          <a:p>
            <a:pPr lvl="0"/>
            <a:r>
              <a:rPr lang="en-US" kern="0">
                <a:solidFill>
                  <a:srgbClr val="000000"/>
                </a:solidFill>
              </a:rPr>
              <a:t>NSGs are resources themselves:</a:t>
            </a:r>
          </a:p>
          <a:p>
            <a:pPr lvl="1"/>
            <a:r>
              <a:rPr lang="en-US" kern="0">
                <a:solidFill>
                  <a:srgbClr val="000000"/>
                </a:solidFill>
              </a:rPr>
              <a:t>Can be applied, removed, and re-applied to an endpoint</a:t>
            </a:r>
          </a:p>
          <a:p>
            <a:pPr lvl="1"/>
            <a:r>
              <a:rPr lang="en-US" kern="0">
                <a:solidFill>
                  <a:srgbClr val="000000"/>
                </a:solidFill>
              </a:rPr>
              <a:t>Can be created and deleted separately from VMs and endpoint resources</a:t>
            </a:r>
          </a:p>
        </p:txBody>
      </p:sp>
    </p:spTree>
    <p:extLst>
      <p:ext uri="{BB962C8B-B14F-4D97-AF65-F5344CB8AC3E}">
        <p14:creationId xmlns:p14="http://schemas.microsoft.com/office/powerpoint/2010/main" val="3131012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3D5F-2743-4019-9A90-D91C99D4738A}"/>
              </a:ext>
            </a:extLst>
          </p:cNvPr>
          <p:cNvSpPr>
            <a:spLocks noGrp="1"/>
          </p:cNvSpPr>
          <p:nvPr>
            <p:ph type="title"/>
          </p:nvPr>
        </p:nvSpPr>
        <p:spPr/>
        <p:txBody>
          <a:bodyPr/>
          <a:lstStyle/>
          <a:p>
            <a:r>
              <a:rPr lang="en-US"/>
              <a:t>Default NSG Inbound Rules</a:t>
            </a:r>
          </a:p>
        </p:txBody>
      </p:sp>
      <p:graphicFrame>
        <p:nvGraphicFramePr>
          <p:cNvPr id="4" name="Table 3">
            <a:extLst>
              <a:ext uri="{FF2B5EF4-FFF2-40B4-BE49-F238E27FC236}">
                <a16:creationId xmlns:a16="http://schemas.microsoft.com/office/drawing/2014/main" id="{16C6BE37-750D-4E0F-BF46-382EEE9F7FCB}"/>
              </a:ext>
            </a:extLst>
          </p:cNvPr>
          <p:cNvGraphicFramePr>
            <a:graphicFrameLocks noGrp="1"/>
          </p:cNvGraphicFramePr>
          <p:nvPr>
            <p:extLst/>
          </p:nvPr>
        </p:nvGraphicFramePr>
        <p:xfrm>
          <a:off x="2083676" y="1420662"/>
          <a:ext cx="8024648" cy="4016676"/>
        </p:xfrm>
        <a:graphic>
          <a:graphicData uri="http://schemas.openxmlformats.org/drawingml/2006/table">
            <a:tbl>
              <a:tblPr/>
              <a:tblGrid>
                <a:gridCol w="1003081">
                  <a:extLst>
                    <a:ext uri="{9D8B030D-6E8A-4147-A177-3AD203B41FA5}">
                      <a16:colId xmlns:a16="http://schemas.microsoft.com/office/drawing/2014/main" val="1313500061"/>
                    </a:ext>
                  </a:extLst>
                </a:gridCol>
                <a:gridCol w="870050">
                  <a:extLst>
                    <a:ext uri="{9D8B030D-6E8A-4147-A177-3AD203B41FA5}">
                      <a16:colId xmlns:a16="http://schemas.microsoft.com/office/drawing/2014/main" val="704818070"/>
                    </a:ext>
                  </a:extLst>
                </a:gridCol>
                <a:gridCol w="1291905">
                  <a:extLst>
                    <a:ext uri="{9D8B030D-6E8A-4147-A177-3AD203B41FA5}">
                      <a16:colId xmlns:a16="http://schemas.microsoft.com/office/drawing/2014/main" val="1803189874"/>
                    </a:ext>
                  </a:extLst>
                </a:gridCol>
                <a:gridCol w="755009">
                  <a:extLst>
                    <a:ext uri="{9D8B030D-6E8A-4147-A177-3AD203B41FA5}">
                      <a16:colId xmlns:a16="http://schemas.microsoft.com/office/drawing/2014/main" val="3386687506"/>
                    </a:ext>
                  </a:extLst>
                </a:gridCol>
                <a:gridCol w="1291905">
                  <a:extLst>
                    <a:ext uri="{9D8B030D-6E8A-4147-A177-3AD203B41FA5}">
                      <a16:colId xmlns:a16="http://schemas.microsoft.com/office/drawing/2014/main" val="3611301777"/>
                    </a:ext>
                  </a:extLst>
                </a:gridCol>
                <a:gridCol w="1157680">
                  <a:extLst>
                    <a:ext uri="{9D8B030D-6E8A-4147-A177-3AD203B41FA5}">
                      <a16:colId xmlns:a16="http://schemas.microsoft.com/office/drawing/2014/main" val="22306647"/>
                    </a:ext>
                  </a:extLst>
                </a:gridCol>
                <a:gridCol w="973123">
                  <a:extLst>
                    <a:ext uri="{9D8B030D-6E8A-4147-A177-3AD203B41FA5}">
                      <a16:colId xmlns:a16="http://schemas.microsoft.com/office/drawing/2014/main" val="1294721835"/>
                    </a:ext>
                  </a:extLst>
                </a:gridCol>
                <a:gridCol w="681895">
                  <a:extLst>
                    <a:ext uri="{9D8B030D-6E8A-4147-A177-3AD203B41FA5}">
                      <a16:colId xmlns:a16="http://schemas.microsoft.com/office/drawing/2014/main" val="2922020972"/>
                    </a:ext>
                  </a:extLst>
                </a:gridCol>
              </a:tblGrid>
              <a:tr h="738050">
                <a:tc>
                  <a:txBody>
                    <a:bodyPr/>
                    <a:lstStyle/>
                    <a:p>
                      <a:pPr fontAlgn="base"/>
                      <a:r>
                        <a:rPr lang="en-US" sz="1200" b="1">
                          <a:effectLst/>
                          <a:latin typeface="Segoe" panose="020B0502040504020203" pitchFamily="34" charset="0"/>
                        </a:rPr>
                        <a:t>NAME</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PRIORITY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IP</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PORT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PROTOCOL</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ACCESS</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2860700366"/>
                  </a:ext>
                </a:extLst>
              </a:tr>
              <a:tr h="1004169">
                <a:tc>
                  <a:txBody>
                    <a:bodyPr/>
                    <a:lstStyle/>
                    <a:p>
                      <a:pPr fontAlgn="base"/>
                      <a:r>
                        <a:rPr lang="en-US" sz="1200">
                          <a:effectLst/>
                          <a:latin typeface="Segoe" panose="020B0502040504020203" pitchFamily="34" charset="0"/>
                        </a:rPr>
                        <a:t>ALLOW VNET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65000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37043082"/>
                  </a:ext>
                </a:extLst>
              </a:tr>
              <a:tr h="1536407">
                <a:tc>
                  <a:txBody>
                    <a:bodyPr/>
                    <a:lstStyle/>
                    <a:p>
                      <a:pPr fontAlgn="base"/>
                      <a:r>
                        <a:rPr lang="en-US" sz="1200">
                          <a:effectLst/>
                          <a:latin typeface="Segoe" panose="020B0502040504020203" pitchFamily="34" charset="0"/>
                        </a:rPr>
                        <a:t>ALLOW AZURE LOAD BALANCER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65001</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AZURE_</a:t>
                      </a:r>
                      <a:br>
                        <a:rPr lang="en-US" sz="1200">
                          <a:effectLst/>
                          <a:latin typeface="Segoe" panose="020B0502040504020203" pitchFamily="34" charset="0"/>
                        </a:rPr>
                      </a:br>
                      <a:r>
                        <a:rPr lang="en-US" sz="1200">
                          <a:effectLst/>
                          <a:latin typeface="Segoe" panose="020B0502040504020203" pitchFamily="34" charset="0"/>
                        </a:rPr>
                        <a:t>LOADBALANCER</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ALLOW</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451322"/>
                  </a:ext>
                </a:extLst>
              </a:tr>
              <a:tr h="738050">
                <a:tc>
                  <a:txBody>
                    <a:bodyPr/>
                    <a:lstStyle/>
                    <a:p>
                      <a:pPr fontAlgn="base"/>
                      <a:r>
                        <a:rPr lang="en-US" sz="1200">
                          <a:effectLst/>
                          <a:latin typeface="Segoe" panose="020B0502040504020203" pitchFamily="34" charset="0"/>
                        </a:rPr>
                        <a:t>DENY ALL INBOUND</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65500</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fontAlgn="base"/>
                      <a:r>
                        <a:rPr lang="en-US" sz="1200">
                          <a:effectLst/>
                          <a:latin typeface="Segoe" panose="020B0502040504020203" pitchFamily="34" charset="0"/>
                        </a:rPr>
                        <a:t>DENY</a:t>
                      </a:r>
                    </a:p>
                  </a:txBody>
                  <a:tcPr marL="70718" marR="70718" marT="70718" marB="7071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9617043"/>
                  </a:ext>
                </a:extLst>
              </a:tr>
            </a:tbl>
          </a:graphicData>
        </a:graphic>
      </p:graphicFrame>
    </p:spTree>
    <p:extLst>
      <p:ext uri="{BB962C8B-B14F-4D97-AF65-F5344CB8AC3E}">
        <p14:creationId xmlns:p14="http://schemas.microsoft.com/office/powerpoint/2010/main" val="410778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C2A7-E0D5-4067-9C9C-B15203055606}"/>
              </a:ext>
            </a:extLst>
          </p:cNvPr>
          <p:cNvSpPr>
            <a:spLocks noGrp="1"/>
          </p:cNvSpPr>
          <p:nvPr>
            <p:ph type="title"/>
          </p:nvPr>
        </p:nvSpPr>
        <p:spPr/>
        <p:txBody>
          <a:bodyPr/>
          <a:lstStyle/>
          <a:p>
            <a:r>
              <a:rPr lang="en-US"/>
              <a:t>Default NSG Outbound Rules</a:t>
            </a:r>
          </a:p>
        </p:txBody>
      </p:sp>
      <p:graphicFrame>
        <p:nvGraphicFramePr>
          <p:cNvPr id="4" name="Table 3">
            <a:extLst>
              <a:ext uri="{FF2B5EF4-FFF2-40B4-BE49-F238E27FC236}">
                <a16:creationId xmlns:a16="http://schemas.microsoft.com/office/drawing/2014/main" id="{E02DB5CE-7962-4C66-BC93-7DAB426DD5F7}"/>
              </a:ext>
            </a:extLst>
          </p:cNvPr>
          <p:cNvGraphicFramePr>
            <a:graphicFrameLocks noGrp="1"/>
          </p:cNvGraphicFramePr>
          <p:nvPr>
            <p:extLst/>
          </p:nvPr>
        </p:nvGraphicFramePr>
        <p:xfrm>
          <a:off x="2036764" y="1956238"/>
          <a:ext cx="8118472" cy="2945524"/>
        </p:xfrm>
        <a:graphic>
          <a:graphicData uri="http://schemas.openxmlformats.org/drawingml/2006/table">
            <a:tbl>
              <a:tblPr/>
              <a:tblGrid>
                <a:gridCol w="1014809">
                  <a:extLst>
                    <a:ext uri="{9D8B030D-6E8A-4147-A177-3AD203B41FA5}">
                      <a16:colId xmlns:a16="http://schemas.microsoft.com/office/drawing/2014/main" val="110436360"/>
                    </a:ext>
                  </a:extLst>
                </a:gridCol>
                <a:gridCol w="913623">
                  <a:extLst>
                    <a:ext uri="{9D8B030D-6E8A-4147-A177-3AD203B41FA5}">
                      <a16:colId xmlns:a16="http://schemas.microsoft.com/office/drawing/2014/main" val="2348245492"/>
                    </a:ext>
                  </a:extLst>
                </a:gridCol>
                <a:gridCol w="1015068">
                  <a:extLst>
                    <a:ext uri="{9D8B030D-6E8A-4147-A177-3AD203B41FA5}">
                      <a16:colId xmlns:a16="http://schemas.microsoft.com/office/drawing/2014/main" val="1001283347"/>
                    </a:ext>
                  </a:extLst>
                </a:gridCol>
                <a:gridCol w="771787">
                  <a:extLst>
                    <a:ext uri="{9D8B030D-6E8A-4147-A177-3AD203B41FA5}">
                      <a16:colId xmlns:a16="http://schemas.microsoft.com/office/drawing/2014/main" val="788249160"/>
                    </a:ext>
                  </a:extLst>
                </a:gridCol>
                <a:gridCol w="1358758">
                  <a:extLst>
                    <a:ext uri="{9D8B030D-6E8A-4147-A177-3AD203B41FA5}">
                      <a16:colId xmlns:a16="http://schemas.microsoft.com/office/drawing/2014/main" val="4266211947"/>
                    </a:ext>
                  </a:extLst>
                </a:gridCol>
                <a:gridCol w="1208274">
                  <a:extLst>
                    <a:ext uri="{9D8B030D-6E8A-4147-A177-3AD203B41FA5}">
                      <a16:colId xmlns:a16="http://schemas.microsoft.com/office/drawing/2014/main" val="2725769293"/>
                    </a:ext>
                  </a:extLst>
                </a:gridCol>
                <a:gridCol w="998289">
                  <a:extLst>
                    <a:ext uri="{9D8B030D-6E8A-4147-A177-3AD203B41FA5}">
                      <a16:colId xmlns:a16="http://schemas.microsoft.com/office/drawing/2014/main" val="2695320692"/>
                    </a:ext>
                  </a:extLst>
                </a:gridCol>
                <a:gridCol w="837864">
                  <a:extLst>
                    <a:ext uri="{9D8B030D-6E8A-4147-A177-3AD203B41FA5}">
                      <a16:colId xmlns:a16="http://schemas.microsoft.com/office/drawing/2014/main" val="413836842"/>
                    </a:ext>
                  </a:extLst>
                </a:gridCol>
              </a:tblGrid>
              <a:tr h="625924">
                <a:tc>
                  <a:txBody>
                    <a:bodyPr/>
                    <a:lstStyle/>
                    <a:p>
                      <a:pPr fontAlgn="base"/>
                      <a:r>
                        <a:rPr lang="en-US" sz="1200" b="1">
                          <a:effectLst/>
                          <a:latin typeface="Segoe" panose="020B0502040504020203" pitchFamily="34" charset="0"/>
                        </a:rPr>
                        <a:t>NAME</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PRIORITY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SOURCE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IP</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DESTINATION PORT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PROTOCOL</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tc>
                  <a:txBody>
                    <a:bodyPr/>
                    <a:lstStyle/>
                    <a:p>
                      <a:pPr fontAlgn="base"/>
                      <a:r>
                        <a:rPr lang="en-US" sz="1200" b="1">
                          <a:effectLst/>
                          <a:latin typeface="Segoe" panose="020B0502040504020203" pitchFamily="34" charset="0"/>
                        </a:rPr>
                        <a:t>ACCESS</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4074811116"/>
                  </a:ext>
                </a:extLst>
              </a:tr>
              <a:tr h="846838">
                <a:tc>
                  <a:txBody>
                    <a:bodyPr/>
                    <a:lstStyle/>
                    <a:p>
                      <a:pPr fontAlgn="base"/>
                      <a:r>
                        <a:rPr lang="en-US" sz="1200">
                          <a:effectLst/>
                          <a:latin typeface="Segoe" panose="020B0502040504020203" pitchFamily="34" charset="0"/>
                        </a:rPr>
                        <a:t>ALLOW VNET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65000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VIRTUAL_</a:t>
                      </a:r>
                      <a:br>
                        <a:rPr lang="en-US" sz="1200">
                          <a:effectLst/>
                          <a:latin typeface="Segoe" panose="020B0502040504020203" pitchFamily="34" charset="0"/>
                        </a:rPr>
                      </a:br>
                      <a:r>
                        <a:rPr lang="en-US" sz="1200">
                          <a:effectLst/>
                          <a:latin typeface="Segoe" panose="020B0502040504020203" pitchFamily="34" charset="0"/>
                        </a:rPr>
                        <a:t>NETWORK</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359255"/>
                  </a:ext>
                </a:extLst>
              </a:tr>
              <a:tr h="846838">
                <a:tc>
                  <a:txBody>
                    <a:bodyPr/>
                    <a:lstStyle/>
                    <a:p>
                      <a:pPr fontAlgn="base"/>
                      <a:r>
                        <a:rPr lang="en-US" sz="1200">
                          <a:effectLst/>
                          <a:latin typeface="Segoe" panose="020B0502040504020203" pitchFamily="34" charset="0"/>
                        </a:rPr>
                        <a:t>ALLOW INTERNET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65001</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INTERNET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ALLOW</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53007145"/>
                  </a:ext>
                </a:extLst>
              </a:tr>
              <a:tr h="625924">
                <a:tc>
                  <a:txBody>
                    <a:bodyPr/>
                    <a:lstStyle/>
                    <a:p>
                      <a:pPr fontAlgn="base"/>
                      <a:r>
                        <a:rPr lang="en-US" sz="1200">
                          <a:effectLst/>
                          <a:latin typeface="Segoe" panose="020B0502040504020203" pitchFamily="34" charset="0"/>
                        </a:rPr>
                        <a:t>DENY ALL OUTBOUND</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65500</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ase"/>
                      <a:r>
                        <a:rPr lang="en-US" sz="1200">
                          <a:effectLst/>
                          <a:latin typeface="Segoe" panose="020B0502040504020203" pitchFamily="34" charset="0"/>
                        </a:rPr>
                        <a:t>DENY</a:t>
                      </a:r>
                    </a:p>
                  </a:txBody>
                  <a:tcPr marL="76200" marR="76200" marT="76200" marB="762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576346"/>
                  </a:ext>
                </a:extLst>
              </a:tr>
            </a:tbl>
          </a:graphicData>
        </a:graphic>
      </p:graphicFrame>
    </p:spTree>
    <p:extLst>
      <p:ext uri="{BB962C8B-B14F-4D97-AF65-F5344CB8AC3E}">
        <p14:creationId xmlns:p14="http://schemas.microsoft.com/office/powerpoint/2010/main" val="2698624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60EEC0-F38C-40B3-84D5-61A132ECD8FE}"/>
              </a:ext>
            </a:extLst>
          </p:cNvPr>
          <p:cNvSpPr>
            <a:spLocks noGrp="1"/>
          </p:cNvSpPr>
          <p:nvPr>
            <p:ph type="title"/>
          </p:nvPr>
        </p:nvSpPr>
        <p:spPr/>
        <p:txBody>
          <a:bodyPr/>
          <a:lstStyle/>
          <a:p>
            <a:r>
              <a:rPr lang="en-US"/>
              <a:t>Firewall Rules</a:t>
            </a:r>
          </a:p>
        </p:txBody>
      </p:sp>
      <p:sp>
        <p:nvSpPr>
          <p:cNvPr id="8" name="Content Placeholder 2">
            <a:extLst>
              <a:ext uri="{FF2B5EF4-FFF2-40B4-BE49-F238E27FC236}">
                <a16:creationId xmlns:a16="http://schemas.microsoft.com/office/drawing/2014/main" id="{6C1015CA-80F2-435C-B428-D2A0867CA8EF}"/>
              </a:ext>
            </a:extLst>
          </p:cNvPr>
          <p:cNvSpPr txBox="1">
            <a:spLocks/>
          </p:cNvSpPr>
          <p:nvPr/>
        </p:nvSpPr>
        <p:spPr>
          <a:xfrm>
            <a:off x="1982788" y="1021216"/>
            <a:ext cx="8119156" cy="229113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Just like with many on-premises Windows machines, virtual machines in Azure have an instance of Windows firewall running</a:t>
            </a:r>
          </a:p>
          <a:p>
            <a:pPr lvl="0"/>
            <a:r>
              <a:rPr lang="en-US" kern="0">
                <a:solidFill>
                  <a:srgbClr val="000000"/>
                </a:solidFill>
              </a:rPr>
              <a:t>Adding an endpoint is the first step in granting access to a port on your virtual machine instance:</a:t>
            </a:r>
          </a:p>
          <a:p>
            <a:pPr marL="0" indent="0">
              <a:buNone/>
            </a:pPr>
            <a:endParaRPr lang="en-US" kern="0">
              <a:solidFill>
                <a:srgbClr val="000000"/>
              </a:solidFill>
            </a:endParaRPr>
          </a:p>
        </p:txBody>
      </p:sp>
      <p:grpSp>
        <p:nvGrpSpPr>
          <p:cNvPr id="9" name="Group 8" descr="External Resources:&#10;Inbound request for port 85&#10;&#10;Azure Load Balancer:&#10;Receives request on public port 85 -Verifies request with ACL &#10;Redirects request to private port 80&#10;&#10;Windows Firewall:&#10;Allows or denies inbound request for port 80&#10;&#10;">
            <a:extLst>
              <a:ext uri="{FF2B5EF4-FFF2-40B4-BE49-F238E27FC236}">
                <a16:creationId xmlns:a16="http://schemas.microsoft.com/office/drawing/2014/main" id="{1F0290F6-D13A-4641-BE6F-8A427537480F}"/>
              </a:ext>
            </a:extLst>
          </p:cNvPr>
          <p:cNvGrpSpPr/>
          <p:nvPr/>
        </p:nvGrpSpPr>
        <p:grpSpPr>
          <a:xfrm>
            <a:off x="2358640" y="3429001"/>
            <a:ext cx="7367453" cy="2690037"/>
            <a:chOff x="834639" y="3429000"/>
            <a:chExt cx="7367453" cy="2690037"/>
          </a:xfrm>
        </p:grpSpPr>
        <p:graphicFrame>
          <p:nvGraphicFramePr>
            <p:cNvPr id="10" name="Diagram 9">
              <a:extLst>
                <a:ext uri="{FF2B5EF4-FFF2-40B4-BE49-F238E27FC236}">
                  <a16:creationId xmlns:a16="http://schemas.microsoft.com/office/drawing/2014/main" id="{8A1B6B85-6D00-4938-BE05-414BAB2DEA79}"/>
                </a:ext>
              </a:extLst>
            </p:cNvPr>
            <p:cNvGraphicFramePr/>
            <p:nvPr>
              <p:extLst/>
            </p:nvPr>
          </p:nvGraphicFramePr>
          <p:xfrm>
            <a:off x="834639" y="3429000"/>
            <a:ext cx="7367453" cy="2573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3E1CC4E8-1AFC-4411-BA22-E29AA487C58D}"/>
                </a:ext>
              </a:extLst>
            </p:cNvPr>
            <p:cNvCxnSpPr/>
            <p:nvPr/>
          </p:nvCxnSpPr>
          <p:spPr bwMode="auto">
            <a:xfrm>
              <a:off x="2775098" y="6119037"/>
              <a:ext cx="3934046" cy="0"/>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grpSp>
    </p:spTree>
    <p:extLst>
      <p:ext uri="{BB962C8B-B14F-4D97-AF65-F5344CB8AC3E}">
        <p14:creationId xmlns:p14="http://schemas.microsoft.com/office/powerpoint/2010/main" val="1006778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A05-8B30-4429-9768-B9BC1CF77E2D}"/>
              </a:ext>
            </a:extLst>
          </p:cNvPr>
          <p:cNvSpPr>
            <a:spLocks noGrp="1"/>
          </p:cNvSpPr>
          <p:nvPr>
            <p:ph type="title"/>
          </p:nvPr>
        </p:nvSpPr>
        <p:spPr/>
        <p:txBody>
          <a:bodyPr/>
          <a:lstStyle/>
          <a:p>
            <a:r>
              <a:rPr lang="en-US"/>
              <a:t>Load balancers</a:t>
            </a:r>
          </a:p>
        </p:txBody>
      </p:sp>
      <p:sp>
        <p:nvSpPr>
          <p:cNvPr id="3" name="Content Placeholder 2">
            <a:extLst>
              <a:ext uri="{FF2B5EF4-FFF2-40B4-BE49-F238E27FC236}">
                <a16:creationId xmlns:a16="http://schemas.microsoft.com/office/drawing/2014/main" id="{BC0AC270-8CCE-48D9-BE6E-031FCFF0FDD4}"/>
              </a:ext>
            </a:extLst>
          </p:cNvPr>
          <p:cNvSpPr>
            <a:spLocks noGrp="1"/>
          </p:cNvSpPr>
          <p:nvPr/>
        </p:nvSpPr>
        <p:spPr bwMode="auto">
          <a:xfrm>
            <a:off x="609600" y="97177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a:t>Azure Load Balancer:</a:t>
            </a:r>
          </a:p>
          <a:p>
            <a:pPr lvl="1"/>
            <a:r>
              <a:rPr lang="en-US" b="0"/>
              <a:t>Internal load balancer</a:t>
            </a:r>
          </a:p>
          <a:p>
            <a:pPr lvl="2"/>
            <a:r>
              <a:rPr lang="en-US" b="0">
                <a:ea typeface="Calibri"/>
              </a:rPr>
              <a:t>Direct server return </a:t>
            </a:r>
            <a:endParaRPr lang="en-US" b="0"/>
          </a:p>
          <a:p>
            <a:pPr lvl="1"/>
            <a:r>
              <a:rPr lang="en-US" b="0"/>
              <a:t>Internet-facing load balancer</a:t>
            </a:r>
          </a:p>
          <a:p>
            <a:pPr lvl="1"/>
            <a:r>
              <a:rPr lang="en-US" b="0"/>
              <a:t>To configure:</a:t>
            </a:r>
          </a:p>
          <a:p>
            <a:pPr lvl="2"/>
            <a:r>
              <a:rPr lang="en-US" b="0"/>
              <a:t>Assign a front-end IP</a:t>
            </a:r>
          </a:p>
          <a:p>
            <a:pPr lvl="3"/>
            <a:r>
              <a:rPr lang="en-US" b="0"/>
              <a:t>Public for an Internet-facing load balancer</a:t>
            </a:r>
          </a:p>
          <a:p>
            <a:pPr lvl="3"/>
            <a:r>
              <a:rPr lang="en-US" b="0"/>
              <a:t>Private for an internal load balancer</a:t>
            </a:r>
          </a:p>
          <a:p>
            <a:pPr lvl="2"/>
            <a:r>
              <a:rPr lang="en-US" b="0"/>
              <a:t>Assign back-end address pool </a:t>
            </a:r>
          </a:p>
          <a:p>
            <a:pPr lvl="2"/>
            <a:r>
              <a:rPr lang="en-US" b="0"/>
              <a:t>Create load-balancing rules </a:t>
            </a:r>
          </a:p>
          <a:p>
            <a:pPr lvl="2"/>
            <a:r>
              <a:rPr lang="en-US" b="0"/>
              <a:t>Create inbound NAT rules (optional)</a:t>
            </a:r>
          </a:p>
          <a:p>
            <a:pPr lvl="2"/>
            <a:r>
              <a:rPr lang="en-US" b="0"/>
              <a:t>Create health probes </a:t>
            </a:r>
          </a:p>
          <a:p>
            <a:r>
              <a:rPr lang="en-US" b="0"/>
              <a:t>Application Gateway</a:t>
            </a:r>
          </a:p>
          <a:p>
            <a:r>
              <a:rPr lang="en-US" b="0"/>
              <a:t>Traffic Manager</a:t>
            </a:r>
          </a:p>
          <a:p>
            <a:endParaRPr lang="en-US" b="0"/>
          </a:p>
        </p:txBody>
      </p:sp>
    </p:spTree>
    <p:extLst>
      <p:ext uri="{BB962C8B-B14F-4D97-AF65-F5344CB8AC3E}">
        <p14:creationId xmlns:p14="http://schemas.microsoft.com/office/powerpoint/2010/main" val="536631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D52-0E8F-4172-B193-330AE651D9C6}"/>
              </a:ext>
            </a:extLst>
          </p:cNvPr>
          <p:cNvSpPr>
            <a:spLocks noGrp="1"/>
          </p:cNvSpPr>
          <p:nvPr>
            <p:ph type="title"/>
          </p:nvPr>
        </p:nvSpPr>
        <p:spPr/>
        <p:txBody>
          <a:bodyPr/>
          <a:lstStyle/>
          <a:p>
            <a:r>
              <a:rPr lang="en-US"/>
              <a:t>Application Gateway </a:t>
            </a:r>
          </a:p>
        </p:txBody>
      </p:sp>
      <p:pic>
        <p:nvPicPr>
          <p:cNvPr id="3" name="Picture 2">
            <a:extLst>
              <a:ext uri="{FF2B5EF4-FFF2-40B4-BE49-F238E27FC236}">
                <a16:creationId xmlns:a16="http://schemas.microsoft.com/office/drawing/2014/main" id="{226A2E16-B8C6-4328-80E8-4C772438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38" y="1280277"/>
            <a:ext cx="7909524" cy="4297445"/>
          </a:xfrm>
          <a:prstGeom prst="rect">
            <a:avLst/>
          </a:prstGeom>
        </p:spPr>
      </p:pic>
    </p:spTree>
    <p:extLst>
      <p:ext uri="{BB962C8B-B14F-4D97-AF65-F5344CB8AC3E}">
        <p14:creationId xmlns:p14="http://schemas.microsoft.com/office/powerpoint/2010/main" val="439928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FE22-D61F-445E-ADAC-A93D67197871}"/>
              </a:ext>
            </a:extLst>
          </p:cNvPr>
          <p:cNvSpPr>
            <a:spLocks noGrp="1"/>
          </p:cNvSpPr>
          <p:nvPr>
            <p:ph type="title"/>
          </p:nvPr>
        </p:nvSpPr>
        <p:spPr/>
        <p:txBody>
          <a:bodyPr/>
          <a:lstStyle/>
          <a:p>
            <a:r>
              <a:rPr lang="en-US"/>
              <a:t>Hybrid Connectivity</a:t>
            </a:r>
          </a:p>
        </p:txBody>
      </p:sp>
      <p:sp>
        <p:nvSpPr>
          <p:cNvPr id="3" name="Content Placeholder 2">
            <a:extLst>
              <a:ext uri="{FF2B5EF4-FFF2-40B4-BE49-F238E27FC236}">
                <a16:creationId xmlns:a16="http://schemas.microsoft.com/office/drawing/2014/main" id="{0C7DF0EB-65E3-4453-A432-EF1F90511FEB}"/>
              </a:ext>
            </a:extLst>
          </p:cNvPr>
          <p:cNvSpPr>
            <a:spLocks noGrp="1"/>
          </p:cNvSpPr>
          <p:nvPr/>
        </p:nvSpPr>
        <p:spPr bwMode="auto">
          <a:xfrm>
            <a:off x="83902" y="1021215"/>
            <a:ext cx="8825345"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a:p>
        </p:txBody>
      </p:sp>
      <p:sp>
        <p:nvSpPr>
          <p:cNvPr id="4" name="Rectangle 3">
            <a:extLst>
              <a:ext uri="{FF2B5EF4-FFF2-40B4-BE49-F238E27FC236}">
                <a16:creationId xmlns:a16="http://schemas.microsoft.com/office/drawing/2014/main" id="{A20CFE18-67EE-4550-96F6-E873FE74473A}"/>
              </a:ext>
            </a:extLst>
          </p:cNvPr>
          <p:cNvSpPr/>
          <p:nvPr/>
        </p:nvSpPr>
        <p:spPr>
          <a:xfrm>
            <a:off x="205531" y="5639148"/>
            <a:ext cx="8720355" cy="646331"/>
          </a:xfrm>
          <a:prstGeom prst="rect">
            <a:avLst/>
          </a:prstGeom>
        </p:spPr>
        <p:txBody>
          <a:bodyPr wrap="square">
            <a:spAutoFit/>
          </a:bodyPr>
          <a:lstStyle/>
          <a:p>
            <a:r>
              <a:rPr lang="en-US">
                <a:latin typeface="Segoe UI" panose="020B0502040204020203" pitchFamily="34" charset="0"/>
                <a:cs typeface="Segoe UI" panose="020B0502040204020203" pitchFamily="34" charset="0"/>
              </a:rPr>
              <a:t>https://docs.microsoft.com/en-us/azure/app-service/app-service-hybrid-connections</a:t>
            </a:r>
          </a:p>
        </p:txBody>
      </p:sp>
      <p:pic>
        <p:nvPicPr>
          <p:cNvPr id="5" name="Picture 4" descr="A picture containing device&#10;&#10;Description generated with high confidence">
            <a:extLst>
              <a:ext uri="{FF2B5EF4-FFF2-40B4-BE49-F238E27FC236}">
                <a16:creationId xmlns:a16="http://schemas.microsoft.com/office/drawing/2014/main" id="{F33CD55C-1E9C-46E3-9166-CCBF0DA12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05" y="2133762"/>
            <a:ext cx="7676190" cy="2590476"/>
          </a:xfrm>
          <a:prstGeom prst="rect">
            <a:avLst/>
          </a:prstGeom>
        </p:spPr>
      </p:pic>
    </p:spTree>
    <p:extLst>
      <p:ext uri="{BB962C8B-B14F-4D97-AF65-F5344CB8AC3E}">
        <p14:creationId xmlns:p14="http://schemas.microsoft.com/office/powerpoint/2010/main" val="1633211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1E34-EB1A-4EBF-8239-F3F9136150A0}"/>
              </a:ext>
            </a:extLst>
          </p:cNvPr>
          <p:cNvSpPr>
            <a:spLocks noGrp="1"/>
          </p:cNvSpPr>
          <p:nvPr>
            <p:ph type="title"/>
          </p:nvPr>
        </p:nvSpPr>
        <p:spPr/>
        <p:txBody>
          <a:bodyPr/>
          <a:lstStyle/>
          <a:p>
            <a:r>
              <a:rPr lang="en-US"/>
              <a:t>Lab: Creating an Azure Virtual Machine for Development and Testing</a:t>
            </a:r>
          </a:p>
        </p:txBody>
      </p:sp>
      <p:sp>
        <p:nvSpPr>
          <p:cNvPr id="3" name="Text Placeholder 2">
            <a:extLst>
              <a:ext uri="{FF2B5EF4-FFF2-40B4-BE49-F238E27FC236}">
                <a16:creationId xmlns:a16="http://schemas.microsoft.com/office/drawing/2014/main" id="{22F21B33-39B1-40D5-9248-097427DBA575}"/>
              </a:ext>
            </a:extLst>
          </p:cNvPr>
          <p:cNvSpPr>
            <a:spLocks noGrp="1"/>
          </p:cNvSpPr>
          <p:nvPr>
            <p:ph type="body" sz="quarter" idx="13"/>
          </p:nvPr>
        </p:nvSpPr>
        <p:spPr/>
        <p:txBody>
          <a:bodyPr>
            <a:spAutoFit/>
          </a:bodyPr>
          <a:lstStyle/>
          <a:p>
            <a:r>
              <a:rPr lang="en-US"/>
              <a:t>Exercise 1: Creating a Network and Resource Container
Exercise 2: Creating a Development Virtual Machine
Exercise 3: Configuring the Virtual Machine for Development</a:t>
            </a:r>
          </a:p>
        </p:txBody>
      </p:sp>
    </p:spTree>
    <p:extLst>
      <p:ext uri="{BB962C8B-B14F-4D97-AF65-F5344CB8AC3E}">
        <p14:creationId xmlns:p14="http://schemas.microsoft.com/office/powerpoint/2010/main" val="1027323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62B7-057C-4916-B9E3-701965593B34}"/>
              </a:ext>
            </a:extLst>
          </p:cNvPr>
          <p:cNvSpPr>
            <a:spLocks noGrp="1"/>
          </p:cNvSpPr>
          <p:nvPr>
            <p:ph type="ctrTitle" sz="quarter"/>
          </p:nvPr>
        </p:nvSpPr>
        <p:spPr>
          <a:xfrm>
            <a:off x="4724401" y="2022868"/>
            <a:ext cx="5732417" cy="627864"/>
          </a:xfrm>
        </p:spPr>
        <p:txBody>
          <a:bodyPr/>
          <a:lstStyle/>
          <a:p>
            <a:r>
              <a:rPr lang="en-US"/>
              <a:t>Module 3</a:t>
            </a:r>
          </a:p>
        </p:txBody>
      </p:sp>
      <p:sp>
        <p:nvSpPr>
          <p:cNvPr id="3" name="Subtitle 2">
            <a:extLst>
              <a:ext uri="{FF2B5EF4-FFF2-40B4-BE49-F238E27FC236}">
                <a16:creationId xmlns:a16="http://schemas.microsoft.com/office/drawing/2014/main" id="{E21CCE05-0482-48A8-90A7-AE2FF5A1C6ED}"/>
              </a:ext>
            </a:extLst>
          </p:cNvPr>
          <p:cNvSpPr>
            <a:spLocks noGrp="1"/>
          </p:cNvSpPr>
          <p:nvPr>
            <p:ph type="subTitle" sz="quarter" idx="1"/>
          </p:nvPr>
        </p:nvSpPr>
        <p:spPr/>
        <p:txBody>
          <a:bodyPr/>
          <a:lstStyle/>
          <a:p>
            <a:r>
              <a:rPr lang="en-US"/>
              <a:t>Hosting Web Applications on the Azure Platform
</a:t>
            </a:r>
          </a:p>
        </p:txBody>
      </p:sp>
    </p:spTree>
    <p:extLst>
      <p:ext uri="{BB962C8B-B14F-4D97-AF65-F5344CB8AC3E}">
        <p14:creationId xmlns:p14="http://schemas.microsoft.com/office/powerpoint/2010/main" val="586591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a:solidFill>
                  <a:srgbClr val="FFFFFF">
                    <a:lumMod val="50000"/>
                  </a:srgbClr>
                </a:solidFill>
                <a:latin typeface="Segoe UI Light"/>
                <a:cs typeface="Segoe UI" panose="020B0502040204020203" pitchFamily="34" charset="0"/>
              </a:rPr>
              <a:t>http://azureplatform.azurewebsites.net/</a:t>
            </a:r>
            <a:endParaRPr lang="en-US" sz="2100">
              <a:solidFill>
                <a:srgbClr val="FFFFFF">
                  <a:lumMod val="50000"/>
                </a:srgbClr>
              </a:solidFill>
              <a:latin typeface="Segoe UI Light"/>
              <a:cs typeface="Segoe UI" panose="020B0502040204020203" pitchFamily="34"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a:solidFill>
                  <a:srgbClr val="FFFFFF">
                    <a:lumMod val="50000"/>
                  </a:srgbClr>
                </a:solidFill>
                <a:latin typeface="Segoe UI Light"/>
                <a:cs typeface="Segoe UI" panose="020B0502040204020203" pitchFamily="34" charset="0"/>
              </a:rPr>
              <a:t>* Preview Services</a:t>
            </a:r>
            <a:endParaRPr lang="en-US" sz="900">
              <a:solidFill>
                <a:srgbClr val="FFFFFF">
                  <a:lumMod val="50000"/>
                </a:srgbClr>
              </a:solidFill>
              <a:latin typeface="Segoe UI Light"/>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srcRect b="7848"/>
          <a:stretch/>
        </p:blipFill>
        <p:spPr>
          <a:xfrm>
            <a:off x="2250879" y="5441672"/>
            <a:ext cx="7690247" cy="523361"/>
          </a:xfrm>
          <a:prstGeom prst="rect">
            <a:avLst/>
          </a:prstGeom>
        </p:spPr>
      </p:pic>
      <p:pic>
        <p:nvPicPr>
          <p:cNvPr id="19" name="Picture 18"/>
          <p:cNvPicPr>
            <a:picLocks noChangeAspect="1"/>
          </p:cNvPicPr>
          <p:nvPr/>
        </p:nvPicPr>
        <p:blipFill>
          <a:blip r:embed="rId7"/>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stretch>
            <a:fillRect/>
          </a:stretch>
        </p:blipFill>
        <p:spPr>
          <a:xfrm>
            <a:off x="4998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4998765" y="936931"/>
            <a:ext cx="2235994" cy="1562198"/>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a:solidFill>
                <a:schemeClr val="tx1"/>
              </a:solidFill>
              <a:latin typeface="Segoe UI" panose="020B0502040204020203" pitchFamily="34" charset="0"/>
            </a:endParaRPr>
          </a:p>
        </p:txBody>
      </p:sp>
    </p:spTree>
    <p:extLst>
      <p:ext uri="{BB962C8B-B14F-4D97-AF65-F5344CB8AC3E}">
        <p14:creationId xmlns:p14="http://schemas.microsoft.com/office/powerpoint/2010/main" val="198087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Certification Path</a:t>
            </a:r>
          </a:p>
        </p:txBody>
      </p:sp>
      <p:sp>
        <p:nvSpPr>
          <p:cNvPr id="34" name="Right Arrow 33"/>
          <p:cNvSpPr/>
          <p:nvPr/>
        </p:nvSpPr>
        <p:spPr>
          <a:xfrm rot="16200000" flipV="1">
            <a:off x="675065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6" name="Group 35"/>
          <p:cNvGrpSpPr/>
          <p:nvPr/>
        </p:nvGrpSpPr>
        <p:grpSpPr>
          <a:xfrm>
            <a:off x="6176491" y="2355916"/>
            <a:ext cx="1661516" cy="1505453"/>
            <a:chOff x="2499152" y="1707525"/>
            <a:chExt cx="1661516" cy="1505453"/>
          </a:xfrm>
        </p:grpSpPr>
        <p:grpSp>
          <p:nvGrpSpPr>
            <p:cNvPr id="48" name="Group 47"/>
            <p:cNvGrpSpPr/>
            <p:nvPr/>
          </p:nvGrpSpPr>
          <p:grpSpPr>
            <a:xfrm>
              <a:off x="2528661" y="1707525"/>
              <a:ext cx="1632007" cy="1505453"/>
              <a:chOff x="3236916" y="1816140"/>
              <a:chExt cx="1047052" cy="965858"/>
            </a:xfrm>
          </p:grpSpPr>
          <p:sp>
            <p:nvSpPr>
              <p:cNvPr id="50" name="Rectangle 4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1" name="TextBox 50"/>
              <p:cNvSpPr txBox="1"/>
              <p:nvPr/>
            </p:nvSpPr>
            <p:spPr>
              <a:xfrm>
                <a:off x="3236916"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70-535</a:t>
                </a:r>
              </a:p>
            </p:txBody>
          </p:sp>
        </p:grpSp>
        <p:sp>
          <p:nvSpPr>
            <p:cNvPr id="49" name="TextBox 4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Architecting Microsoft Azure Solutions</a:t>
              </a:r>
            </a:p>
          </p:txBody>
        </p:sp>
      </p:grpSp>
      <p:grpSp>
        <p:nvGrpSpPr>
          <p:cNvPr id="37" name="Group 36"/>
          <p:cNvGrpSpPr/>
          <p:nvPr/>
        </p:nvGrpSpPr>
        <p:grpSpPr>
          <a:xfrm>
            <a:off x="6123842" y="4795956"/>
            <a:ext cx="1737445" cy="1604844"/>
            <a:chOff x="3748952" y="4005065"/>
            <a:chExt cx="1737445" cy="1604844"/>
          </a:xfrm>
        </p:grpSpPr>
        <p:grpSp>
          <p:nvGrpSpPr>
            <p:cNvPr id="44" name="Group 43"/>
            <p:cNvGrpSpPr/>
            <p:nvPr/>
          </p:nvGrpSpPr>
          <p:grpSpPr>
            <a:xfrm>
              <a:off x="3748952" y="4005065"/>
              <a:ext cx="1737445" cy="1604844"/>
              <a:chOff x="1532226" y="6711453"/>
              <a:chExt cx="1114699" cy="1029625"/>
            </a:xfrm>
          </p:grpSpPr>
          <p:sp>
            <p:nvSpPr>
              <p:cNvPr id="46" name="Rectangle 4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47" name="TextBox 4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20535A</a:t>
                </a:r>
              </a:p>
            </p:txBody>
          </p:sp>
        </p:grpSp>
        <p:sp>
          <p:nvSpPr>
            <p:cNvPr id="45" name="TextBox 44"/>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Architecting Microsoft Azure Solutions</a:t>
              </a:r>
            </a:p>
          </p:txBody>
        </p:sp>
      </p:grpSp>
      <p:sp>
        <p:nvSpPr>
          <p:cNvPr id="16" name="TextBox 15"/>
          <p:cNvSpPr txBox="1"/>
          <p:nvPr/>
        </p:nvSpPr>
        <p:spPr>
          <a:xfrm>
            <a:off x="3558981"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20" name="Right Arrow 19"/>
          <p:cNvSpPr/>
          <p:nvPr/>
        </p:nvSpPr>
        <p:spPr>
          <a:xfrm rot="16200000" flipV="1">
            <a:off x="4563972"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21" name="Group 20"/>
          <p:cNvGrpSpPr/>
          <p:nvPr/>
        </p:nvGrpSpPr>
        <p:grpSpPr>
          <a:xfrm>
            <a:off x="3986114"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70-533</a:t>
                </a:r>
              </a:p>
            </p:txBody>
          </p:sp>
        </p:grpSp>
        <p:sp>
          <p:nvSpPr>
            <p:cNvPr id="29" name="TextBox 28"/>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grpSp>
        <p:nvGrpSpPr>
          <p:cNvPr id="22" name="Group 21"/>
          <p:cNvGrpSpPr/>
          <p:nvPr/>
        </p:nvGrpSpPr>
        <p:grpSpPr>
          <a:xfrm>
            <a:off x="3959790" y="4795956"/>
            <a:ext cx="1737445" cy="1604844"/>
            <a:chOff x="3748952" y="4005065"/>
            <a:chExt cx="1737445" cy="1604844"/>
          </a:xfrm>
        </p:grpSpPr>
        <p:grpSp>
          <p:nvGrpSpPr>
            <p:cNvPr id="24" name="Group 23"/>
            <p:cNvGrpSpPr/>
            <p:nvPr/>
          </p:nvGrpSpPr>
          <p:grpSpPr>
            <a:xfrm>
              <a:off x="3748952" y="4005065"/>
              <a:ext cx="1737445" cy="1604844"/>
              <a:chOff x="1532226" y="6711453"/>
              <a:chExt cx="1114699" cy="1029625"/>
            </a:xfrm>
          </p:grpSpPr>
          <p:sp>
            <p:nvSpPr>
              <p:cNvPr id="26" name="Rectangle 25"/>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27" name="TextBox 26"/>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20533C</a:t>
                </a:r>
              </a:p>
            </p:txBody>
          </p:sp>
        </p:grpSp>
        <p:sp>
          <p:nvSpPr>
            <p:cNvPr id="25" name="TextBox 24"/>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cxnSp>
        <p:nvCxnSpPr>
          <p:cNvPr id="23" name="Straight Connector 22"/>
          <p:cNvCxnSpPr>
            <a:cxnSpLocks/>
          </p:cNvCxnSpPr>
          <p:nvPr/>
        </p:nvCxnSpPr>
        <p:spPr>
          <a:xfrm>
            <a:off x="1795737" y="4672608"/>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2377290"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8" name="Group 37"/>
          <p:cNvGrpSpPr/>
          <p:nvPr/>
        </p:nvGrpSpPr>
        <p:grpSpPr>
          <a:xfrm>
            <a:off x="179573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70-532</a:t>
                </a:r>
              </a:p>
            </p:txBody>
          </p:sp>
        </p:grpSp>
        <p:sp>
          <p:nvSpPr>
            <p:cNvPr id="55" name="TextBox 54"/>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Developing Microsoft Azure Solutions</a:t>
              </a:r>
            </a:p>
          </p:txBody>
        </p:sp>
      </p:grpSp>
      <p:grpSp>
        <p:nvGrpSpPr>
          <p:cNvPr id="40" name="Group 39"/>
          <p:cNvGrpSpPr/>
          <p:nvPr/>
        </p:nvGrpSpPr>
        <p:grpSpPr>
          <a:xfrm>
            <a:off x="1795738"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20532D</a:t>
                </a:r>
              </a:p>
            </p:txBody>
          </p:sp>
        </p:grpSp>
        <p:sp>
          <p:nvSpPr>
            <p:cNvPr id="43" name="TextBox 42"/>
            <p:cNvSpPr txBox="1"/>
            <p:nvPr/>
          </p:nvSpPr>
          <p:spPr>
            <a:xfrm>
              <a:off x="3797572" y="4695515"/>
              <a:ext cx="1622993"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Developing Microsoft Azure Solutions</a:t>
              </a:r>
            </a:p>
          </p:txBody>
        </p:sp>
      </p:grpSp>
      <p:sp>
        <p:nvSpPr>
          <p:cNvPr id="59" name="Right Arrow 58"/>
          <p:cNvSpPr/>
          <p:nvPr/>
        </p:nvSpPr>
        <p:spPr>
          <a:xfrm rot="16200000" flipV="1">
            <a:off x="8964004" y="4177950"/>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60" name="Group 59"/>
          <p:cNvGrpSpPr/>
          <p:nvPr/>
        </p:nvGrpSpPr>
        <p:grpSpPr>
          <a:xfrm>
            <a:off x="8366867" y="2355916"/>
            <a:ext cx="1661518" cy="1505453"/>
            <a:chOff x="2499152" y="1707525"/>
            <a:chExt cx="1661518" cy="1505453"/>
          </a:xfrm>
        </p:grpSpPr>
        <p:grpSp>
          <p:nvGrpSpPr>
            <p:cNvPr id="67" name="Group 66"/>
            <p:cNvGrpSpPr/>
            <p:nvPr/>
          </p:nvGrpSpPr>
          <p:grpSpPr>
            <a:xfrm>
              <a:off x="2528661" y="1707525"/>
              <a:ext cx="1632009" cy="1505453"/>
              <a:chOff x="3236915" y="1816140"/>
              <a:chExt cx="1047053" cy="965858"/>
            </a:xfrm>
          </p:grpSpPr>
          <p:sp>
            <p:nvSpPr>
              <p:cNvPr id="69" name="Rectangle 68"/>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70" name="TextBox 69"/>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70-537</a:t>
                </a:r>
              </a:p>
            </p:txBody>
          </p:sp>
        </p:grpSp>
        <p:sp>
          <p:nvSpPr>
            <p:cNvPr id="68" name="TextBox 67"/>
            <p:cNvSpPr txBox="1"/>
            <p:nvPr/>
          </p:nvSpPr>
          <p:spPr>
            <a:xfrm>
              <a:off x="2499152" y="2314680"/>
              <a:ext cx="1642667" cy="800219"/>
            </a:xfrm>
            <a:prstGeom prst="rect">
              <a:avLst/>
            </a:prstGeom>
            <a:noFill/>
          </p:spPr>
          <p:txBody>
            <a:bodyPr wrap="square" lIns="0" tIns="0" rIns="0" bIns="0" rtlCol="0">
              <a:spAutoFit/>
            </a:bodyPr>
            <a:lstStyle/>
            <a:p>
              <a:pPr algn="ctr" defTabSz="685864"/>
              <a:r>
                <a:rPr lang="en-US" sz="1300">
                  <a:solidFill>
                    <a:prstClr val="white"/>
                  </a:solidFill>
                  <a:latin typeface="Segoe UI"/>
                </a:rPr>
                <a:t>Configuring and Operating a Hybrid Cloud with Microsoft Azure Stack</a:t>
              </a:r>
            </a:p>
          </p:txBody>
        </p:sp>
      </p:grpSp>
      <p:grpSp>
        <p:nvGrpSpPr>
          <p:cNvPr id="61" name="Group 60"/>
          <p:cNvGrpSpPr/>
          <p:nvPr/>
        </p:nvGrpSpPr>
        <p:grpSpPr>
          <a:xfrm>
            <a:off x="8290941" y="4795956"/>
            <a:ext cx="1737445" cy="1604844"/>
            <a:chOff x="3748952" y="4005065"/>
            <a:chExt cx="1737445" cy="1604844"/>
          </a:xfrm>
        </p:grpSpPr>
        <p:grpSp>
          <p:nvGrpSpPr>
            <p:cNvPr id="63" name="Group 62"/>
            <p:cNvGrpSpPr/>
            <p:nvPr/>
          </p:nvGrpSpPr>
          <p:grpSpPr>
            <a:xfrm>
              <a:off x="3748952" y="4005065"/>
              <a:ext cx="1737445" cy="1604844"/>
              <a:chOff x="1532226" y="6711453"/>
              <a:chExt cx="1114699" cy="1029625"/>
            </a:xfrm>
          </p:grpSpPr>
          <p:sp>
            <p:nvSpPr>
              <p:cNvPr id="65" name="Rectangle 64"/>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66" name="TextBox 65"/>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20537A</a:t>
                </a:r>
              </a:p>
            </p:txBody>
          </p:sp>
        </p:grpSp>
        <p:sp>
          <p:nvSpPr>
            <p:cNvPr id="64" name="TextBox 63"/>
            <p:cNvSpPr txBox="1"/>
            <p:nvPr/>
          </p:nvSpPr>
          <p:spPr>
            <a:xfrm>
              <a:off x="3797572" y="4695515"/>
              <a:ext cx="1622993" cy="800219"/>
            </a:xfrm>
            <a:prstGeom prst="rect">
              <a:avLst/>
            </a:prstGeom>
            <a:noFill/>
          </p:spPr>
          <p:txBody>
            <a:bodyPr wrap="square" lIns="0" tIns="0" rIns="0" bIns="0" rtlCol="0">
              <a:spAutoFit/>
            </a:bodyPr>
            <a:lstStyle/>
            <a:p>
              <a:pPr algn="ctr" defTabSz="685864"/>
              <a:r>
                <a:rPr lang="en-US" sz="1300">
                  <a:solidFill>
                    <a:prstClr val="white"/>
                  </a:solidFill>
                  <a:latin typeface="Segoe UI"/>
                </a:rPr>
                <a:t>Configuring and Operating a Hybrid Cloud with Microsoft Azure Stack</a:t>
              </a:r>
            </a:p>
          </p:txBody>
        </p:sp>
      </p:grpSp>
      <p:cxnSp>
        <p:nvCxnSpPr>
          <p:cNvPr id="76" name="Straight Connector 75"/>
          <p:cNvCxnSpPr>
            <a:cxnSpLocks/>
          </p:cNvCxnSpPr>
          <p:nvPr/>
        </p:nvCxnSpPr>
        <p:spPr>
          <a:xfrm>
            <a:off x="1795737" y="2209800"/>
            <a:ext cx="8229600"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663094" y="1737116"/>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72" name="TextBox 71">
            <a:extLst>
              <a:ext uri="{FF2B5EF4-FFF2-40B4-BE49-F238E27FC236}">
                <a16:creationId xmlns:a16="http://schemas.microsoft.com/office/drawing/2014/main" id="{B6CA9849-96B3-4C2C-BE58-1A6456043410}"/>
              </a:ext>
            </a:extLst>
          </p:cNvPr>
          <p:cNvSpPr txBox="1"/>
          <p:nvPr/>
        </p:nvSpPr>
        <p:spPr>
          <a:xfrm>
            <a:off x="1795737" y="1109472"/>
            <a:ext cx="82296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MCSA: Cloud Platform</a:t>
            </a:r>
          </a:p>
        </p:txBody>
      </p:sp>
      <p:sp>
        <p:nvSpPr>
          <p:cNvPr id="78" name="TextBox 77">
            <a:extLst>
              <a:ext uri="{FF2B5EF4-FFF2-40B4-BE49-F238E27FC236}">
                <a16:creationId xmlns:a16="http://schemas.microsoft.com/office/drawing/2014/main" id="{8258FD05-88F5-482A-AAA4-8350A51C7071}"/>
              </a:ext>
            </a:extLst>
          </p:cNvPr>
          <p:cNvSpPr txBox="1"/>
          <p:nvPr/>
        </p:nvSpPr>
        <p:spPr>
          <a:xfrm>
            <a:off x="7939733"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79" name="TextBox 78">
            <a:extLst>
              <a:ext uri="{FF2B5EF4-FFF2-40B4-BE49-F238E27FC236}">
                <a16:creationId xmlns:a16="http://schemas.microsoft.com/office/drawing/2014/main" id="{582E0D9F-A78C-42A1-9F22-F94DD13E2BE3}"/>
              </a:ext>
            </a:extLst>
          </p:cNvPr>
          <p:cNvSpPr txBox="1"/>
          <p:nvPr/>
        </p:nvSpPr>
        <p:spPr>
          <a:xfrm>
            <a:off x="5749358" y="2970143"/>
            <a:ext cx="325409" cy="276999"/>
          </a:xfrm>
          <a:prstGeom prst="rect">
            <a:avLst/>
          </a:prstGeom>
          <a:noFill/>
        </p:spPr>
        <p:txBody>
          <a:bodyPr wrap="none" lIns="0" tIns="0" rIns="0" bIns="0" rtlCol="0">
            <a:spAutoFit/>
          </a:bodyPr>
          <a:lstStyle/>
          <a:p>
            <a:pPr algn="ctr" defTabSz="685864"/>
            <a:r>
              <a:rPr lang="en-US" b="1">
                <a:solidFill>
                  <a:srgbClr val="92D050"/>
                </a:solidFill>
                <a:latin typeface="Segoe UI"/>
                <a:ea typeface="Segoe UI" panose="020B0502040204020203" pitchFamily="34" charset="0"/>
                <a:cs typeface="Segoe UI" panose="020B0502040204020203" pitchFamily="34" charset="0"/>
              </a:rPr>
              <a:t>OR</a:t>
            </a:r>
          </a:p>
        </p:txBody>
      </p:sp>
      <p:sp>
        <p:nvSpPr>
          <p:cNvPr id="58" name="TextBox 57">
            <a:extLst>
              <a:ext uri="{FF2B5EF4-FFF2-40B4-BE49-F238E27FC236}">
                <a16:creationId xmlns:a16="http://schemas.microsoft.com/office/drawing/2014/main" id="{B0B19EC9-BCB6-47DB-88C0-7F01006380CA}"/>
              </a:ext>
            </a:extLst>
          </p:cNvPr>
          <p:cNvSpPr txBox="1"/>
          <p:nvPr/>
        </p:nvSpPr>
        <p:spPr>
          <a:xfrm>
            <a:off x="6266474" y="1722357"/>
            <a:ext cx="1228028" cy="307777"/>
          </a:xfrm>
          <a:prstGeom prst="rect">
            <a:avLst/>
          </a:prstGeom>
          <a:noFill/>
        </p:spPr>
        <p:txBody>
          <a:bodyPr wrap="none" rtlCol="0">
            <a:spAutoFit/>
          </a:bodyPr>
          <a:lstStyle/>
          <a:p>
            <a:r>
              <a:rPr lang="en-US" sz="1400">
                <a:solidFill>
                  <a:prstClr val="black"/>
                </a:solidFill>
                <a:latin typeface="Segoe UI"/>
              </a:rPr>
              <a:t>Two Electives</a:t>
            </a:r>
          </a:p>
        </p:txBody>
      </p:sp>
    </p:spTree>
    <p:custDataLst>
      <p:tags r:id="rId1"/>
    </p:custDataLst>
    <p:extLst>
      <p:ext uri="{BB962C8B-B14F-4D97-AF65-F5344CB8AC3E}">
        <p14:creationId xmlns:p14="http://schemas.microsoft.com/office/powerpoint/2010/main" val="1807914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274F-74D0-4D03-861D-47D8861E584D}"/>
              </a:ext>
            </a:extLst>
          </p:cNvPr>
          <p:cNvSpPr>
            <a:spLocks noGrp="1"/>
          </p:cNvSpPr>
          <p:nvPr>
            <p:ph type="title"/>
          </p:nvPr>
        </p:nvSpPr>
        <p:spPr/>
        <p:txBody>
          <a:bodyPr/>
          <a:lstStyle/>
          <a:p>
            <a:r>
              <a:rPr lang="en-US"/>
              <a:t>Module Overview</a:t>
            </a:r>
          </a:p>
        </p:txBody>
      </p:sp>
      <p:sp>
        <p:nvSpPr>
          <p:cNvPr id="3" name="Text Placeholder 2">
            <a:extLst>
              <a:ext uri="{FF2B5EF4-FFF2-40B4-BE49-F238E27FC236}">
                <a16:creationId xmlns:a16="http://schemas.microsoft.com/office/drawing/2014/main" id="{AC67FCFB-D645-4E52-A6FF-08A4BF80B51A}"/>
              </a:ext>
            </a:extLst>
          </p:cNvPr>
          <p:cNvSpPr>
            <a:spLocks noGrp="1"/>
          </p:cNvSpPr>
          <p:nvPr>
            <p:ph type="body" sz="quarter" idx="13"/>
          </p:nvPr>
        </p:nvSpPr>
        <p:spPr/>
        <p:txBody>
          <a:bodyPr/>
          <a:lstStyle/>
          <a:p>
            <a:r>
              <a:rPr lang="en-US"/>
              <a:t>Azure Web Apps
Configuring an App Service App
Publishing an Azure App Service App</a:t>
            </a:r>
          </a:p>
        </p:txBody>
      </p:sp>
    </p:spTree>
    <p:extLst>
      <p:ext uri="{BB962C8B-B14F-4D97-AF65-F5344CB8AC3E}">
        <p14:creationId xmlns:p14="http://schemas.microsoft.com/office/powerpoint/2010/main" val="3424898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0CC-343A-4BEB-978B-4DE9FDF7C628}"/>
              </a:ext>
            </a:extLst>
          </p:cNvPr>
          <p:cNvSpPr>
            <a:spLocks noGrp="1"/>
          </p:cNvSpPr>
          <p:nvPr>
            <p:ph type="title"/>
          </p:nvPr>
        </p:nvSpPr>
        <p:spPr/>
        <p:txBody>
          <a:bodyPr/>
          <a:lstStyle/>
          <a:p>
            <a:r>
              <a:rPr lang="en-US"/>
              <a:t>Lesson 1: Azure Web Apps</a:t>
            </a:r>
          </a:p>
        </p:txBody>
      </p:sp>
      <p:sp>
        <p:nvSpPr>
          <p:cNvPr id="3" name="Text Placeholder 2">
            <a:extLst>
              <a:ext uri="{FF2B5EF4-FFF2-40B4-BE49-F238E27FC236}">
                <a16:creationId xmlns:a16="http://schemas.microsoft.com/office/drawing/2014/main" id="{EB7ED717-C858-4B05-AE0D-626D438C2B69}"/>
              </a:ext>
            </a:extLst>
          </p:cNvPr>
          <p:cNvSpPr>
            <a:spLocks noGrp="1"/>
          </p:cNvSpPr>
          <p:nvPr>
            <p:ph type="body" sz="quarter" idx="13"/>
          </p:nvPr>
        </p:nvSpPr>
        <p:spPr/>
        <p:txBody>
          <a:bodyPr/>
          <a:lstStyle/>
          <a:p>
            <a:r>
              <a:rPr lang="en-US"/>
              <a:t>Azure Web Apps Overview
Web App Tiers
Prebuilt Web App Templates
Demonstration: Creating a Web App
Web App Configuration
App Service Plans</a:t>
            </a:r>
          </a:p>
        </p:txBody>
      </p:sp>
    </p:spTree>
    <p:extLst>
      <p:ext uri="{BB962C8B-B14F-4D97-AF65-F5344CB8AC3E}">
        <p14:creationId xmlns:p14="http://schemas.microsoft.com/office/powerpoint/2010/main" val="49796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B329-FD9A-41A0-8310-500FC6879315}"/>
              </a:ext>
            </a:extLst>
          </p:cNvPr>
          <p:cNvSpPr>
            <a:spLocks noGrp="1"/>
          </p:cNvSpPr>
          <p:nvPr>
            <p:ph type="title"/>
          </p:nvPr>
        </p:nvSpPr>
        <p:spPr/>
        <p:txBody>
          <a:bodyPr/>
          <a:lstStyle/>
          <a:p>
            <a:r>
              <a:rPr lang="en-US"/>
              <a:t>Azure Web Apps Overview</a:t>
            </a:r>
          </a:p>
        </p:txBody>
      </p:sp>
      <p:sp>
        <p:nvSpPr>
          <p:cNvPr id="4" name="Content Placeholder 2">
            <a:extLst>
              <a:ext uri="{FF2B5EF4-FFF2-40B4-BE49-F238E27FC236}">
                <a16:creationId xmlns:a16="http://schemas.microsoft.com/office/drawing/2014/main" id="{5A26E639-6955-4C95-BA57-33D4DEB0624F}"/>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Simple, scalable hosting for websites in Windows Azure with the following benefits:</a:t>
            </a:r>
          </a:p>
          <a:p>
            <a:pPr lvl="1"/>
            <a:r>
              <a:rPr lang="en-US" kern="0">
                <a:solidFill>
                  <a:srgbClr val="000000"/>
                </a:solidFill>
              </a:rPr>
              <a:t>Provides a quick way to host your web application in the cloud</a:t>
            </a:r>
          </a:p>
          <a:p>
            <a:pPr lvl="1"/>
            <a:r>
              <a:rPr lang="en-US" kern="0">
                <a:solidFill>
                  <a:srgbClr val="000000"/>
                </a:solidFill>
              </a:rPr>
              <a:t>Allows you to scale your web app without being required to redesign for scalability</a:t>
            </a:r>
          </a:p>
          <a:p>
            <a:pPr lvl="1"/>
            <a:r>
              <a:rPr lang="en-US" kern="0">
                <a:solidFill>
                  <a:srgbClr val="000000"/>
                </a:solidFill>
              </a:rPr>
              <a:t>Integrates with Visual Studio</a:t>
            </a:r>
          </a:p>
          <a:p>
            <a:pPr lvl="1"/>
            <a:r>
              <a:rPr lang="en-US" kern="0">
                <a:solidFill>
                  <a:srgbClr val="000000"/>
                </a:solidFill>
              </a:rPr>
              <a:t>Provides an open platform for many different programming languages</a:t>
            </a:r>
          </a:p>
          <a:p>
            <a:pPr lvl="1"/>
            <a:endParaRPr lang="en-US" kern="0">
              <a:solidFill>
                <a:srgbClr val="000000"/>
              </a:solidFill>
            </a:endParaRPr>
          </a:p>
        </p:txBody>
      </p:sp>
    </p:spTree>
    <p:extLst>
      <p:ext uri="{BB962C8B-B14F-4D97-AF65-F5344CB8AC3E}">
        <p14:creationId xmlns:p14="http://schemas.microsoft.com/office/powerpoint/2010/main" val="2649683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3593-61E2-478A-85F0-ABB4D2032F04}"/>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B46D485F-3D77-4725-8D77-FC28AFC3A06B}"/>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can be scaled to run in one of the following modes:</a:t>
            </a:r>
          </a:p>
          <a:p>
            <a:pPr marL="0" indent="0">
              <a:buNone/>
            </a:pPr>
            <a:endParaRPr lang="en-US" kern="0">
              <a:solidFill>
                <a:srgbClr val="000000"/>
              </a:solidFill>
            </a:endParaRPr>
          </a:p>
        </p:txBody>
      </p:sp>
      <p:graphicFrame>
        <p:nvGraphicFramePr>
          <p:cNvPr id="5" name="Diagram 4">
            <a:extLst>
              <a:ext uri="{FF2B5EF4-FFF2-40B4-BE49-F238E27FC236}">
                <a16:creationId xmlns:a16="http://schemas.microsoft.com/office/drawing/2014/main" id="{87CA8ADC-7D28-47D1-990C-AB068C076504}"/>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595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60EE-B735-4020-9C14-EB36FFADF9EB}"/>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498E410A-40F7-4012-91D3-C59A53BD5FA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can be scaled to run in one of the following modes:</a:t>
            </a:r>
          </a:p>
          <a:p>
            <a:endParaRPr lang="en-US" kern="0">
              <a:solidFill>
                <a:srgbClr val="000000"/>
              </a:solidFill>
            </a:endParaRPr>
          </a:p>
        </p:txBody>
      </p:sp>
      <p:graphicFrame>
        <p:nvGraphicFramePr>
          <p:cNvPr id="5" name="Diagram 4">
            <a:extLst>
              <a:ext uri="{FF2B5EF4-FFF2-40B4-BE49-F238E27FC236}">
                <a16:creationId xmlns:a16="http://schemas.microsoft.com/office/drawing/2014/main" id="{63FD78E7-E05F-4EA9-996B-1ED51D8425CD}"/>
              </a:ext>
            </a:extLst>
          </p:cNvPr>
          <p:cNvGraphicFramePr/>
          <p:nvPr>
            <p:extLst/>
          </p:nvPr>
        </p:nvGraphicFramePr>
        <p:xfrm>
          <a:off x="1982788" y="2650121"/>
          <a:ext cx="8418286" cy="35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7841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5DDC-5496-4BC7-9E0D-2F8D3A6A6F86}"/>
              </a:ext>
            </a:extLst>
          </p:cNvPr>
          <p:cNvSpPr>
            <a:spLocks noGrp="1"/>
          </p:cNvSpPr>
          <p:nvPr>
            <p:ph type="title"/>
          </p:nvPr>
        </p:nvSpPr>
        <p:spPr/>
        <p:txBody>
          <a:bodyPr/>
          <a:lstStyle/>
          <a:p>
            <a:r>
              <a:rPr lang="en-US"/>
              <a:t>App Service Plan Tiers</a:t>
            </a:r>
          </a:p>
        </p:txBody>
      </p:sp>
      <p:pic>
        <p:nvPicPr>
          <p:cNvPr id="8" name="Picture 7">
            <a:extLst>
              <a:ext uri="{FF2B5EF4-FFF2-40B4-BE49-F238E27FC236}">
                <a16:creationId xmlns:a16="http://schemas.microsoft.com/office/drawing/2014/main" id="{FAF2774B-5FDA-4BF5-AF6C-AB999D3C0E57}"/>
              </a:ext>
            </a:extLst>
          </p:cNvPr>
          <p:cNvPicPr>
            <a:picLocks noChangeAspect="1"/>
          </p:cNvPicPr>
          <p:nvPr/>
        </p:nvPicPr>
        <p:blipFill>
          <a:blip r:embed="rId3"/>
          <a:stretch>
            <a:fillRect/>
          </a:stretch>
        </p:blipFill>
        <p:spPr>
          <a:xfrm>
            <a:off x="1524001" y="807514"/>
            <a:ext cx="9144000" cy="5686837"/>
          </a:xfrm>
          <a:prstGeom prst="rect">
            <a:avLst/>
          </a:prstGeom>
        </p:spPr>
      </p:pic>
      <p:sp>
        <p:nvSpPr>
          <p:cNvPr id="3" name="TextBox 2">
            <a:extLst>
              <a:ext uri="{FF2B5EF4-FFF2-40B4-BE49-F238E27FC236}">
                <a16:creationId xmlns:a16="http://schemas.microsoft.com/office/drawing/2014/main" id="{8A2DA590-9BDA-4EFA-B8D8-06DD22AE4C01}"/>
              </a:ext>
            </a:extLst>
          </p:cNvPr>
          <p:cNvSpPr txBox="1"/>
          <p:nvPr/>
        </p:nvSpPr>
        <p:spPr>
          <a:xfrm>
            <a:off x="1836234" y="6494351"/>
            <a:ext cx="8831766" cy="307777"/>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hlinkClick r:id="rId4"/>
              </a:rPr>
              <a:t>https://azure.microsoft.com/en-us/pricing/details/app-service/plans/</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3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type="body" sz="quarter" idx="13"/>
          </p:nvPr>
        </p:nvSpPr>
        <p:spPr/>
        <p:txBody>
          <a:bodyPr/>
          <a:lstStyle/>
          <a:p>
            <a:pPr marL="0" indent="0">
              <a:buNone/>
            </a:pPr>
            <a:r>
              <a:rPr lang="en-US"/>
              <a:t>Traffic Manager for routing traffic between regions</a:t>
            </a:r>
          </a:p>
          <a:p>
            <a:pPr marL="0" indent="0">
              <a:buNone/>
            </a:pPr>
            <a:r>
              <a:rPr lang="en-US" sz="2400"/>
              <a:t>    Performance – for directing user to closest region</a:t>
            </a:r>
            <a:br>
              <a:rPr lang="en-US" sz="2400"/>
            </a:br>
            <a:r>
              <a:rPr lang="en-US" sz="2400"/>
              <a:t>    Failover – for secondary site</a:t>
            </a:r>
            <a:br>
              <a:rPr lang="en-US" sz="2400"/>
            </a:br>
            <a:r>
              <a:rPr lang="en-US" sz="2400"/>
              <a:t>    Round Robin – for balancing traffic</a:t>
            </a:r>
          </a:p>
          <a:p>
            <a:pPr marL="0" indent="0">
              <a:buNone/>
            </a:pPr>
            <a:r>
              <a:rPr lang="en-US"/>
              <a:t>CDN</a:t>
            </a:r>
          </a:p>
          <a:p>
            <a:pPr marL="0" indent="0">
              <a:buNone/>
            </a:pPr>
            <a:r>
              <a:rPr lang="en-US" sz="2400"/>
              <a:t>    Places static content close</a:t>
            </a:r>
            <a:br>
              <a:rPr lang="en-US" sz="2400"/>
            </a:br>
            <a:r>
              <a:rPr lang="en-US" sz="2400"/>
              <a:t>    to user (images, media, etc.</a:t>
            </a:r>
            <a:r>
              <a:rPr lang="en-US"/>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547666" y="3457723"/>
            <a:ext cx="4885715" cy="2342857"/>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8EB0-73BE-4E7C-9063-6299CF5AB891}"/>
              </a:ext>
            </a:extLst>
          </p:cNvPr>
          <p:cNvSpPr>
            <a:spLocks noGrp="1"/>
          </p:cNvSpPr>
          <p:nvPr>
            <p:ph type="title"/>
          </p:nvPr>
        </p:nvSpPr>
        <p:spPr/>
        <p:txBody>
          <a:bodyPr/>
          <a:lstStyle/>
          <a:p>
            <a:r>
              <a:rPr lang="en-US"/>
              <a:t>Web App Tiers</a:t>
            </a:r>
          </a:p>
        </p:txBody>
      </p:sp>
      <p:sp>
        <p:nvSpPr>
          <p:cNvPr id="4" name="Content Placeholder 2">
            <a:extLst>
              <a:ext uri="{FF2B5EF4-FFF2-40B4-BE49-F238E27FC236}">
                <a16:creationId xmlns:a16="http://schemas.microsoft.com/office/drawing/2014/main" id="{84C0BDC5-B848-490C-B109-F7B9DC0A729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To host multiple Web Apps, use a Standard or Basic Web Hosting Plan: </a:t>
            </a:r>
          </a:p>
          <a:p>
            <a:pPr marL="742950" lvl="1" indent="-285750">
              <a:spcBef>
                <a:spcPct val="0"/>
              </a:spcBef>
              <a:buSzTx/>
            </a:pPr>
            <a:r>
              <a:rPr lang="en-US" kern="0">
                <a:solidFill>
                  <a:srgbClr val="000000"/>
                </a:solidFill>
                <a:ea typeface="+mn-ea"/>
              </a:rPr>
              <a:t>Reserves a virtual machine for your websites</a:t>
            </a:r>
          </a:p>
          <a:p>
            <a:pPr marL="742950" lvl="1" indent="-285750">
              <a:spcBef>
                <a:spcPct val="0"/>
              </a:spcBef>
              <a:buSzTx/>
            </a:pPr>
            <a:r>
              <a:rPr lang="en-US" kern="0">
                <a:solidFill>
                  <a:srgbClr val="000000"/>
                </a:solidFill>
                <a:ea typeface="+mn-ea"/>
              </a:rPr>
              <a:t>Billed based on number of virtual machine instances and not number of websites</a:t>
            </a:r>
          </a:p>
          <a:p>
            <a:pPr marL="457200" lvl="1" indent="0">
              <a:spcBef>
                <a:spcPct val="0"/>
              </a:spcBef>
              <a:buClrTx/>
              <a:buSzTx/>
              <a:buNone/>
            </a:pPr>
            <a:endParaRPr lang="en-US" sz="900">
              <a:solidFill>
                <a:srgbClr val="68217A"/>
              </a:solidFill>
              <a:latin typeface="Segoe UI Light" panose="020B0502040204020203" pitchFamily="34" charset="0"/>
              <a:ea typeface="+mn-ea"/>
              <a:cs typeface="Segoe UI Light" panose="020B0502040204020203" pitchFamily="34" charset="0"/>
            </a:endParaRPr>
          </a:p>
        </p:txBody>
      </p:sp>
      <p:grpSp>
        <p:nvGrpSpPr>
          <p:cNvPr id="5" name="Group 4" descr="Graphics of various Web Apps hosting plans, depicting the four options—Standard, Basic, Shared, and Free—by using four rows of virtual machines in varying sizes.">
            <a:extLst>
              <a:ext uri="{FF2B5EF4-FFF2-40B4-BE49-F238E27FC236}">
                <a16:creationId xmlns:a16="http://schemas.microsoft.com/office/drawing/2014/main" id="{6C787543-6321-40E2-8551-248B5F635A89}"/>
              </a:ext>
            </a:extLst>
          </p:cNvPr>
          <p:cNvGrpSpPr/>
          <p:nvPr/>
        </p:nvGrpSpPr>
        <p:grpSpPr>
          <a:xfrm>
            <a:off x="3284000" y="3249171"/>
            <a:ext cx="5516732" cy="2919400"/>
            <a:chOff x="2991502" y="2386641"/>
            <a:chExt cx="3672682" cy="1943547"/>
          </a:xfrm>
        </p:grpSpPr>
        <p:sp>
          <p:nvSpPr>
            <p:cNvPr id="6" name="Rectangle 5">
              <a:extLst>
                <a:ext uri="{FF2B5EF4-FFF2-40B4-BE49-F238E27FC236}">
                  <a16:creationId xmlns:a16="http://schemas.microsoft.com/office/drawing/2014/main" id="{D3DEBB40-C8A2-4716-8D14-93BCE8E16FC4}"/>
                </a:ext>
              </a:extLst>
            </p:cNvPr>
            <p:cNvSpPr>
              <a:spLocks noChangeArrowheads="1"/>
            </p:cNvSpPr>
            <p:nvPr/>
          </p:nvSpPr>
          <p:spPr bwMode="auto">
            <a:xfrm>
              <a:off x="5476735" y="3375790"/>
              <a:ext cx="1187449"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 name="Rectangle 6">
              <a:extLst>
                <a:ext uri="{FF2B5EF4-FFF2-40B4-BE49-F238E27FC236}">
                  <a16:creationId xmlns:a16="http://schemas.microsoft.com/office/drawing/2014/main" id="{CCF0ACB6-75C7-4617-A77E-FCBAEF19B356}"/>
                </a:ext>
              </a:extLst>
            </p:cNvPr>
            <p:cNvSpPr>
              <a:spLocks noChangeArrowheads="1"/>
            </p:cNvSpPr>
            <p:nvPr/>
          </p:nvSpPr>
          <p:spPr bwMode="auto">
            <a:xfrm>
              <a:off x="3703496" y="3047177"/>
              <a:ext cx="450850" cy="942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 name="Rectangle 7">
              <a:extLst>
                <a:ext uri="{FF2B5EF4-FFF2-40B4-BE49-F238E27FC236}">
                  <a16:creationId xmlns:a16="http://schemas.microsoft.com/office/drawing/2014/main" id="{F06E18BB-C016-436A-A565-FCF833AED058}"/>
                </a:ext>
              </a:extLst>
            </p:cNvPr>
            <p:cNvSpPr>
              <a:spLocks noChangeArrowheads="1"/>
            </p:cNvSpPr>
            <p:nvPr/>
          </p:nvSpPr>
          <p:spPr bwMode="auto">
            <a:xfrm>
              <a:off x="4762359" y="2720152"/>
              <a:ext cx="450850" cy="12700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 name="Rectangle 8">
              <a:extLst>
                <a:ext uri="{FF2B5EF4-FFF2-40B4-BE49-F238E27FC236}">
                  <a16:creationId xmlns:a16="http://schemas.microsoft.com/office/drawing/2014/main" id="{61945111-43D2-4E23-8783-A21D3E6F9C7D}"/>
                </a:ext>
              </a:extLst>
            </p:cNvPr>
            <p:cNvSpPr>
              <a:spLocks noChangeArrowheads="1"/>
            </p:cNvSpPr>
            <p:nvPr/>
          </p:nvSpPr>
          <p:spPr bwMode="auto">
            <a:xfrm>
              <a:off x="3989246" y="2907477"/>
              <a:ext cx="944563"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 name="Rectangle 9">
              <a:extLst>
                <a:ext uri="{FF2B5EF4-FFF2-40B4-BE49-F238E27FC236}">
                  <a16:creationId xmlns:a16="http://schemas.microsoft.com/office/drawing/2014/main" id="{8D708241-2C7A-4907-8FA5-66639DCB9671}"/>
                </a:ext>
              </a:extLst>
            </p:cNvPr>
            <p:cNvSpPr>
              <a:spLocks noChangeArrowheads="1"/>
            </p:cNvSpPr>
            <p:nvPr/>
          </p:nvSpPr>
          <p:spPr bwMode="auto">
            <a:xfrm>
              <a:off x="4062271" y="3039240"/>
              <a:ext cx="798513" cy="819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 name="Rectangle 10">
              <a:extLst>
                <a:ext uri="{FF2B5EF4-FFF2-40B4-BE49-F238E27FC236}">
                  <a16:creationId xmlns:a16="http://schemas.microsoft.com/office/drawing/2014/main" id="{BEF5B794-08FD-40B7-804E-D15113D8178C}"/>
                </a:ext>
              </a:extLst>
            </p:cNvPr>
            <p:cNvSpPr>
              <a:spLocks noChangeArrowheads="1"/>
            </p:cNvSpPr>
            <p:nvPr/>
          </p:nvSpPr>
          <p:spPr bwMode="auto">
            <a:xfrm>
              <a:off x="4098784" y="3078927"/>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 name="Rectangle 11">
              <a:extLst>
                <a:ext uri="{FF2B5EF4-FFF2-40B4-BE49-F238E27FC236}">
                  <a16:creationId xmlns:a16="http://schemas.microsoft.com/office/drawing/2014/main" id="{3617C9E2-5813-41B6-AF3C-EF0106A837D1}"/>
                </a:ext>
              </a:extLst>
            </p:cNvPr>
            <p:cNvSpPr>
              <a:spLocks noChangeArrowheads="1"/>
            </p:cNvSpPr>
            <p:nvPr/>
          </p:nvSpPr>
          <p:spPr bwMode="auto">
            <a:xfrm>
              <a:off x="4121009"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 name="Rectangle 12">
              <a:extLst>
                <a:ext uri="{FF2B5EF4-FFF2-40B4-BE49-F238E27FC236}">
                  <a16:creationId xmlns:a16="http://schemas.microsoft.com/office/drawing/2014/main" id="{2F828AC4-DA56-4FE6-815D-96009A000574}"/>
                </a:ext>
              </a:extLst>
            </p:cNvPr>
            <p:cNvSpPr>
              <a:spLocks noChangeArrowheads="1"/>
            </p:cNvSpPr>
            <p:nvPr/>
          </p:nvSpPr>
          <p:spPr bwMode="auto">
            <a:xfrm>
              <a:off x="415117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 name="Rectangle 13">
              <a:extLst>
                <a:ext uri="{FF2B5EF4-FFF2-40B4-BE49-F238E27FC236}">
                  <a16:creationId xmlns:a16="http://schemas.microsoft.com/office/drawing/2014/main" id="{C528BB85-B41C-4875-83EE-EB905F2EAD85}"/>
                </a:ext>
              </a:extLst>
            </p:cNvPr>
            <p:cNvSpPr>
              <a:spLocks noChangeArrowheads="1"/>
            </p:cNvSpPr>
            <p:nvPr/>
          </p:nvSpPr>
          <p:spPr bwMode="auto">
            <a:xfrm>
              <a:off x="4182921"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 name="Rectangle 14">
              <a:extLst>
                <a:ext uri="{FF2B5EF4-FFF2-40B4-BE49-F238E27FC236}">
                  <a16:creationId xmlns:a16="http://schemas.microsoft.com/office/drawing/2014/main" id="{C8FE9795-D962-4AEE-9753-34B09E73644E}"/>
                </a:ext>
              </a:extLst>
            </p:cNvPr>
            <p:cNvSpPr>
              <a:spLocks noChangeArrowheads="1"/>
            </p:cNvSpPr>
            <p:nvPr/>
          </p:nvSpPr>
          <p:spPr bwMode="auto">
            <a:xfrm>
              <a:off x="4214671"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 name="Rectangle 15">
              <a:extLst>
                <a:ext uri="{FF2B5EF4-FFF2-40B4-BE49-F238E27FC236}">
                  <a16:creationId xmlns:a16="http://schemas.microsoft.com/office/drawing/2014/main" id="{34DCDA30-F414-4C09-B1D6-0C98393B8D0D}"/>
                </a:ext>
              </a:extLst>
            </p:cNvPr>
            <p:cNvSpPr>
              <a:spLocks noChangeArrowheads="1"/>
            </p:cNvSpPr>
            <p:nvPr/>
          </p:nvSpPr>
          <p:spPr bwMode="auto">
            <a:xfrm>
              <a:off x="4244834" y="310274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 name="Rectangle 16">
              <a:extLst>
                <a:ext uri="{FF2B5EF4-FFF2-40B4-BE49-F238E27FC236}">
                  <a16:creationId xmlns:a16="http://schemas.microsoft.com/office/drawing/2014/main" id="{2A0D9148-F456-46E3-9AFF-370F075B472D}"/>
                </a:ext>
              </a:extLst>
            </p:cNvPr>
            <p:cNvSpPr>
              <a:spLocks noChangeArrowheads="1"/>
            </p:cNvSpPr>
            <p:nvPr/>
          </p:nvSpPr>
          <p:spPr bwMode="auto">
            <a:xfrm>
              <a:off x="4276584" y="310274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 name="Oval 17">
              <a:extLst>
                <a:ext uri="{FF2B5EF4-FFF2-40B4-BE49-F238E27FC236}">
                  <a16:creationId xmlns:a16="http://schemas.microsoft.com/office/drawing/2014/main" id="{16234D94-4DCE-43D6-911D-B209F259923E}"/>
                </a:ext>
              </a:extLst>
            </p:cNvPr>
            <p:cNvSpPr>
              <a:spLocks noChangeArrowheads="1"/>
            </p:cNvSpPr>
            <p:nvPr/>
          </p:nvSpPr>
          <p:spPr bwMode="auto">
            <a:xfrm>
              <a:off x="4740134" y="313131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 name="Rectangle 18">
              <a:extLst>
                <a:ext uri="{FF2B5EF4-FFF2-40B4-BE49-F238E27FC236}">
                  <a16:creationId xmlns:a16="http://schemas.microsoft.com/office/drawing/2014/main" id="{DE57CF88-A834-4878-9CFC-5626F75B49EC}"/>
                </a:ext>
              </a:extLst>
            </p:cNvPr>
            <p:cNvSpPr>
              <a:spLocks noChangeArrowheads="1"/>
            </p:cNvSpPr>
            <p:nvPr/>
          </p:nvSpPr>
          <p:spPr bwMode="auto">
            <a:xfrm>
              <a:off x="4098784" y="3258315"/>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0" name="Rectangle 19">
              <a:extLst>
                <a:ext uri="{FF2B5EF4-FFF2-40B4-BE49-F238E27FC236}">
                  <a16:creationId xmlns:a16="http://schemas.microsoft.com/office/drawing/2014/main" id="{74C12F68-BADD-4149-AEA8-C0783A987119}"/>
                </a:ext>
              </a:extLst>
            </p:cNvPr>
            <p:cNvSpPr>
              <a:spLocks noChangeArrowheads="1"/>
            </p:cNvSpPr>
            <p:nvPr/>
          </p:nvSpPr>
          <p:spPr bwMode="auto">
            <a:xfrm>
              <a:off x="4121009"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1" name="Rectangle 20">
              <a:extLst>
                <a:ext uri="{FF2B5EF4-FFF2-40B4-BE49-F238E27FC236}">
                  <a16:creationId xmlns:a16="http://schemas.microsoft.com/office/drawing/2014/main" id="{87794FB7-0F2B-4626-84D4-4E0A24D581C7}"/>
                </a:ext>
              </a:extLst>
            </p:cNvPr>
            <p:cNvSpPr>
              <a:spLocks noChangeArrowheads="1"/>
            </p:cNvSpPr>
            <p:nvPr/>
          </p:nvSpPr>
          <p:spPr bwMode="auto">
            <a:xfrm>
              <a:off x="415117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2" name="Rectangle 21">
              <a:extLst>
                <a:ext uri="{FF2B5EF4-FFF2-40B4-BE49-F238E27FC236}">
                  <a16:creationId xmlns:a16="http://schemas.microsoft.com/office/drawing/2014/main" id="{AB6A15BC-B9DF-47FF-9E83-8E5C768FD781}"/>
                </a:ext>
              </a:extLst>
            </p:cNvPr>
            <p:cNvSpPr>
              <a:spLocks noChangeArrowheads="1"/>
            </p:cNvSpPr>
            <p:nvPr/>
          </p:nvSpPr>
          <p:spPr bwMode="auto">
            <a:xfrm>
              <a:off x="4182921"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3" name="Rectangle 22">
              <a:extLst>
                <a:ext uri="{FF2B5EF4-FFF2-40B4-BE49-F238E27FC236}">
                  <a16:creationId xmlns:a16="http://schemas.microsoft.com/office/drawing/2014/main" id="{8588CD98-6A90-4A80-B90A-E10D6B0434CD}"/>
                </a:ext>
              </a:extLst>
            </p:cNvPr>
            <p:cNvSpPr>
              <a:spLocks noChangeArrowheads="1"/>
            </p:cNvSpPr>
            <p:nvPr/>
          </p:nvSpPr>
          <p:spPr bwMode="auto">
            <a:xfrm>
              <a:off x="4214671"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4" name="Rectangle 23">
              <a:extLst>
                <a:ext uri="{FF2B5EF4-FFF2-40B4-BE49-F238E27FC236}">
                  <a16:creationId xmlns:a16="http://schemas.microsoft.com/office/drawing/2014/main" id="{AAE8390D-A271-4AB3-BB55-653C76B5B900}"/>
                </a:ext>
              </a:extLst>
            </p:cNvPr>
            <p:cNvSpPr>
              <a:spLocks noChangeArrowheads="1"/>
            </p:cNvSpPr>
            <p:nvPr/>
          </p:nvSpPr>
          <p:spPr bwMode="auto">
            <a:xfrm>
              <a:off x="4244834" y="328371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5" name="Rectangle 24">
              <a:extLst>
                <a:ext uri="{FF2B5EF4-FFF2-40B4-BE49-F238E27FC236}">
                  <a16:creationId xmlns:a16="http://schemas.microsoft.com/office/drawing/2014/main" id="{7AB2E130-C94F-42DC-8F1F-C9144E3DF2EC}"/>
                </a:ext>
              </a:extLst>
            </p:cNvPr>
            <p:cNvSpPr>
              <a:spLocks noChangeArrowheads="1"/>
            </p:cNvSpPr>
            <p:nvPr/>
          </p:nvSpPr>
          <p:spPr bwMode="auto">
            <a:xfrm>
              <a:off x="4276584" y="328371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6" name="Oval 25">
              <a:extLst>
                <a:ext uri="{FF2B5EF4-FFF2-40B4-BE49-F238E27FC236}">
                  <a16:creationId xmlns:a16="http://schemas.microsoft.com/office/drawing/2014/main" id="{693AB2E0-3D28-4F4A-ADF8-675AF7EE76DA}"/>
                </a:ext>
              </a:extLst>
            </p:cNvPr>
            <p:cNvSpPr>
              <a:spLocks noChangeArrowheads="1"/>
            </p:cNvSpPr>
            <p:nvPr/>
          </p:nvSpPr>
          <p:spPr bwMode="auto">
            <a:xfrm>
              <a:off x="4740134" y="331229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7" name="Rectangle 26">
              <a:extLst>
                <a:ext uri="{FF2B5EF4-FFF2-40B4-BE49-F238E27FC236}">
                  <a16:creationId xmlns:a16="http://schemas.microsoft.com/office/drawing/2014/main" id="{15A639E7-D4F8-49A7-BEBB-08134F3C07C7}"/>
                </a:ext>
              </a:extLst>
            </p:cNvPr>
            <p:cNvSpPr>
              <a:spLocks noChangeArrowheads="1"/>
            </p:cNvSpPr>
            <p:nvPr/>
          </p:nvSpPr>
          <p:spPr bwMode="auto">
            <a:xfrm>
              <a:off x="4098784" y="3439290"/>
              <a:ext cx="725488"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8" name="Rectangle 27">
              <a:extLst>
                <a:ext uri="{FF2B5EF4-FFF2-40B4-BE49-F238E27FC236}">
                  <a16:creationId xmlns:a16="http://schemas.microsoft.com/office/drawing/2014/main" id="{A416B9F9-7141-478F-9A33-580272BE2AC1}"/>
                </a:ext>
              </a:extLst>
            </p:cNvPr>
            <p:cNvSpPr>
              <a:spLocks noChangeArrowheads="1"/>
            </p:cNvSpPr>
            <p:nvPr/>
          </p:nvSpPr>
          <p:spPr bwMode="auto">
            <a:xfrm>
              <a:off x="4121009"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29" name="Rectangle 28">
              <a:extLst>
                <a:ext uri="{FF2B5EF4-FFF2-40B4-BE49-F238E27FC236}">
                  <a16:creationId xmlns:a16="http://schemas.microsoft.com/office/drawing/2014/main" id="{6BD772F5-249F-4955-9945-3D581013897C}"/>
                </a:ext>
              </a:extLst>
            </p:cNvPr>
            <p:cNvSpPr>
              <a:spLocks noChangeArrowheads="1"/>
            </p:cNvSpPr>
            <p:nvPr/>
          </p:nvSpPr>
          <p:spPr bwMode="auto">
            <a:xfrm>
              <a:off x="415117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0" name="Rectangle 29">
              <a:extLst>
                <a:ext uri="{FF2B5EF4-FFF2-40B4-BE49-F238E27FC236}">
                  <a16:creationId xmlns:a16="http://schemas.microsoft.com/office/drawing/2014/main" id="{57F61903-9758-41D0-B777-142B877CF30B}"/>
                </a:ext>
              </a:extLst>
            </p:cNvPr>
            <p:cNvSpPr>
              <a:spLocks noChangeArrowheads="1"/>
            </p:cNvSpPr>
            <p:nvPr/>
          </p:nvSpPr>
          <p:spPr bwMode="auto">
            <a:xfrm>
              <a:off x="4182921"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1" name="Rectangle 30">
              <a:extLst>
                <a:ext uri="{FF2B5EF4-FFF2-40B4-BE49-F238E27FC236}">
                  <a16:creationId xmlns:a16="http://schemas.microsoft.com/office/drawing/2014/main" id="{98064AFE-4CC5-48A0-A84B-3BEC6424721F}"/>
                </a:ext>
              </a:extLst>
            </p:cNvPr>
            <p:cNvSpPr>
              <a:spLocks noChangeArrowheads="1"/>
            </p:cNvSpPr>
            <p:nvPr/>
          </p:nvSpPr>
          <p:spPr bwMode="auto">
            <a:xfrm>
              <a:off x="4214671"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2" name="Rectangle 31">
              <a:extLst>
                <a:ext uri="{FF2B5EF4-FFF2-40B4-BE49-F238E27FC236}">
                  <a16:creationId xmlns:a16="http://schemas.microsoft.com/office/drawing/2014/main" id="{3EB0042D-3369-4E5C-A982-15996BF72AFF}"/>
                </a:ext>
              </a:extLst>
            </p:cNvPr>
            <p:cNvSpPr>
              <a:spLocks noChangeArrowheads="1"/>
            </p:cNvSpPr>
            <p:nvPr/>
          </p:nvSpPr>
          <p:spPr bwMode="auto">
            <a:xfrm>
              <a:off x="4244834" y="34631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3" name="Rectangle 32">
              <a:extLst>
                <a:ext uri="{FF2B5EF4-FFF2-40B4-BE49-F238E27FC236}">
                  <a16:creationId xmlns:a16="http://schemas.microsoft.com/office/drawing/2014/main" id="{C47F655C-6ED2-44DC-8CC8-6B8BDFAB8EB1}"/>
                </a:ext>
              </a:extLst>
            </p:cNvPr>
            <p:cNvSpPr>
              <a:spLocks noChangeArrowheads="1"/>
            </p:cNvSpPr>
            <p:nvPr/>
          </p:nvSpPr>
          <p:spPr bwMode="auto">
            <a:xfrm>
              <a:off x="4276584" y="34631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4" name="Oval 33">
              <a:extLst>
                <a:ext uri="{FF2B5EF4-FFF2-40B4-BE49-F238E27FC236}">
                  <a16:creationId xmlns:a16="http://schemas.microsoft.com/office/drawing/2014/main" id="{C6BDEED0-F7ED-40F5-B2E4-CF8607FED683}"/>
                </a:ext>
              </a:extLst>
            </p:cNvPr>
            <p:cNvSpPr>
              <a:spLocks noChangeArrowheads="1"/>
            </p:cNvSpPr>
            <p:nvPr/>
          </p:nvSpPr>
          <p:spPr bwMode="auto">
            <a:xfrm>
              <a:off x="4740134" y="3491677"/>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5" name="Rectangle 34">
              <a:extLst>
                <a:ext uri="{FF2B5EF4-FFF2-40B4-BE49-F238E27FC236}">
                  <a16:creationId xmlns:a16="http://schemas.microsoft.com/office/drawing/2014/main" id="{95A92F4E-1A63-4923-BA7B-29FA058F9B2A}"/>
                </a:ext>
              </a:extLst>
            </p:cNvPr>
            <p:cNvSpPr>
              <a:spLocks noChangeArrowheads="1"/>
            </p:cNvSpPr>
            <p:nvPr/>
          </p:nvSpPr>
          <p:spPr bwMode="auto">
            <a:xfrm>
              <a:off x="4098784" y="3618677"/>
              <a:ext cx="7254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6" name="Rectangle 35">
              <a:extLst>
                <a:ext uri="{FF2B5EF4-FFF2-40B4-BE49-F238E27FC236}">
                  <a16:creationId xmlns:a16="http://schemas.microsoft.com/office/drawing/2014/main" id="{4185ED95-F670-45A3-AE0B-49D866567805}"/>
                </a:ext>
              </a:extLst>
            </p:cNvPr>
            <p:cNvSpPr>
              <a:spLocks noChangeArrowheads="1"/>
            </p:cNvSpPr>
            <p:nvPr/>
          </p:nvSpPr>
          <p:spPr bwMode="auto">
            <a:xfrm>
              <a:off x="4121009"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7" name="Rectangle 36">
              <a:extLst>
                <a:ext uri="{FF2B5EF4-FFF2-40B4-BE49-F238E27FC236}">
                  <a16:creationId xmlns:a16="http://schemas.microsoft.com/office/drawing/2014/main" id="{C13FD14E-914E-401B-A9D3-1D15AC6FADD6}"/>
                </a:ext>
              </a:extLst>
            </p:cNvPr>
            <p:cNvSpPr>
              <a:spLocks noChangeArrowheads="1"/>
            </p:cNvSpPr>
            <p:nvPr/>
          </p:nvSpPr>
          <p:spPr bwMode="auto">
            <a:xfrm>
              <a:off x="415117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8" name="Rectangle 37">
              <a:extLst>
                <a:ext uri="{FF2B5EF4-FFF2-40B4-BE49-F238E27FC236}">
                  <a16:creationId xmlns:a16="http://schemas.microsoft.com/office/drawing/2014/main" id="{88E3C033-72AC-43DA-B913-1581D018C805}"/>
                </a:ext>
              </a:extLst>
            </p:cNvPr>
            <p:cNvSpPr>
              <a:spLocks noChangeArrowheads="1"/>
            </p:cNvSpPr>
            <p:nvPr/>
          </p:nvSpPr>
          <p:spPr bwMode="auto">
            <a:xfrm>
              <a:off x="4182921"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39" name="Rectangle 38">
              <a:extLst>
                <a:ext uri="{FF2B5EF4-FFF2-40B4-BE49-F238E27FC236}">
                  <a16:creationId xmlns:a16="http://schemas.microsoft.com/office/drawing/2014/main" id="{D0781680-A331-4B43-BEA6-7603EF49A976}"/>
                </a:ext>
              </a:extLst>
            </p:cNvPr>
            <p:cNvSpPr>
              <a:spLocks noChangeArrowheads="1"/>
            </p:cNvSpPr>
            <p:nvPr/>
          </p:nvSpPr>
          <p:spPr bwMode="auto">
            <a:xfrm>
              <a:off x="4214671"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0" name="Rectangle 39">
              <a:extLst>
                <a:ext uri="{FF2B5EF4-FFF2-40B4-BE49-F238E27FC236}">
                  <a16:creationId xmlns:a16="http://schemas.microsoft.com/office/drawing/2014/main" id="{616DF63F-47FC-407C-BA45-99FA3E53E2A1}"/>
                </a:ext>
              </a:extLst>
            </p:cNvPr>
            <p:cNvSpPr>
              <a:spLocks noChangeArrowheads="1"/>
            </p:cNvSpPr>
            <p:nvPr/>
          </p:nvSpPr>
          <p:spPr bwMode="auto">
            <a:xfrm>
              <a:off x="4244834" y="36424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1" name="Rectangle 40">
              <a:extLst>
                <a:ext uri="{FF2B5EF4-FFF2-40B4-BE49-F238E27FC236}">
                  <a16:creationId xmlns:a16="http://schemas.microsoft.com/office/drawing/2014/main" id="{52F52E44-5281-4F6D-949E-55622AB421EF}"/>
                </a:ext>
              </a:extLst>
            </p:cNvPr>
            <p:cNvSpPr>
              <a:spLocks noChangeArrowheads="1"/>
            </p:cNvSpPr>
            <p:nvPr/>
          </p:nvSpPr>
          <p:spPr bwMode="auto">
            <a:xfrm>
              <a:off x="4276584" y="36424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2" name="Oval 41">
              <a:extLst>
                <a:ext uri="{FF2B5EF4-FFF2-40B4-BE49-F238E27FC236}">
                  <a16:creationId xmlns:a16="http://schemas.microsoft.com/office/drawing/2014/main" id="{B00F3D85-9872-49AA-92AD-85797137B80E}"/>
                </a:ext>
              </a:extLst>
            </p:cNvPr>
            <p:cNvSpPr>
              <a:spLocks noChangeArrowheads="1"/>
            </p:cNvSpPr>
            <p:nvPr/>
          </p:nvSpPr>
          <p:spPr bwMode="auto">
            <a:xfrm>
              <a:off x="4740134" y="3672652"/>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nvGrpSpPr>
            <p:cNvPr id="43" name="Group 42">
              <a:extLst>
                <a:ext uri="{FF2B5EF4-FFF2-40B4-BE49-F238E27FC236}">
                  <a16:creationId xmlns:a16="http://schemas.microsoft.com/office/drawing/2014/main" id="{769EA348-F336-47A9-BC1F-31393AB4F1E4}"/>
                </a:ext>
              </a:extLst>
            </p:cNvPr>
            <p:cNvGrpSpPr/>
            <p:nvPr/>
          </p:nvGrpSpPr>
          <p:grpSpPr>
            <a:xfrm>
              <a:off x="5807904" y="2386641"/>
              <a:ext cx="763588" cy="1597025"/>
              <a:chOff x="4989371" y="2393127"/>
              <a:chExt cx="763588" cy="1597025"/>
            </a:xfrm>
          </p:grpSpPr>
          <p:sp>
            <p:nvSpPr>
              <p:cNvPr id="134" name="Rectangle 133">
                <a:extLst>
                  <a:ext uri="{FF2B5EF4-FFF2-40B4-BE49-F238E27FC236}">
                    <a16:creationId xmlns:a16="http://schemas.microsoft.com/office/drawing/2014/main" id="{D780A997-39AE-4DA0-AF5A-6D972E3B1D06}"/>
                  </a:ext>
                </a:extLst>
              </p:cNvPr>
              <p:cNvSpPr>
                <a:spLocks noChangeArrowheads="1"/>
              </p:cNvSpPr>
              <p:nvPr/>
            </p:nvSpPr>
            <p:spPr bwMode="auto">
              <a:xfrm>
                <a:off x="4989371" y="2393127"/>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5" name="Rectangle 134">
                <a:extLst>
                  <a:ext uri="{FF2B5EF4-FFF2-40B4-BE49-F238E27FC236}">
                    <a16:creationId xmlns:a16="http://schemas.microsoft.com/office/drawing/2014/main" id="{8A1185FA-1AA4-45DF-86DB-65B8274A5B09}"/>
                  </a:ext>
                </a:extLst>
              </p:cNvPr>
              <p:cNvSpPr>
                <a:spLocks noChangeArrowheads="1"/>
              </p:cNvSpPr>
              <p:nvPr/>
            </p:nvSpPr>
            <p:spPr bwMode="auto">
              <a:xfrm>
                <a:off x="5060809"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6" name="Rectangle 135">
                <a:extLst>
                  <a:ext uri="{FF2B5EF4-FFF2-40B4-BE49-F238E27FC236}">
                    <a16:creationId xmlns:a16="http://schemas.microsoft.com/office/drawing/2014/main" id="{8B047389-29EF-4407-8B7C-DED2AD3B666C}"/>
                  </a:ext>
                </a:extLst>
              </p:cNvPr>
              <p:cNvSpPr>
                <a:spLocks noChangeArrowheads="1"/>
              </p:cNvSpPr>
              <p:nvPr/>
            </p:nvSpPr>
            <p:spPr bwMode="auto">
              <a:xfrm>
                <a:off x="5097321" y="2512190"/>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7" name="Rectangle 136">
                <a:extLst>
                  <a:ext uri="{FF2B5EF4-FFF2-40B4-BE49-F238E27FC236}">
                    <a16:creationId xmlns:a16="http://schemas.microsoft.com/office/drawing/2014/main" id="{3A204180-E90C-4255-A0FC-431DA4218F70}"/>
                  </a:ext>
                </a:extLst>
              </p:cNvPr>
              <p:cNvSpPr>
                <a:spLocks noChangeArrowheads="1"/>
              </p:cNvSpPr>
              <p:nvPr/>
            </p:nvSpPr>
            <p:spPr bwMode="auto">
              <a:xfrm>
                <a:off x="5117959"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8" name="Rectangle 137">
                <a:extLst>
                  <a:ext uri="{FF2B5EF4-FFF2-40B4-BE49-F238E27FC236}">
                    <a16:creationId xmlns:a16="http://schemas.microsoft.com/office/drawing/2014/main" id="{D2689E47-FC8A-4821-9063-494DDC110641}"/>
                  </a:ext>
                </a:extLst>
              </p:cNvPr>
              <p:cNvSpPr>
                <a:spLocks noChangeArrowheads="1"/>
              </p:cNvSpPr>
              <p:nvPr/>
            </p:nvSpPr>
            <p:spPr bwMode="auto">
              <a:xfrm>
                <a:off x="5149709"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9" name="Rectangle 138">
                <a:extLst>
                  <a:ext uri="{FF2B5EF4-FFF2-40B4-BE49-F238E27FC236}">
                    <a16:creationId xmlns:a16="http://schemas.microsoft.com/office/drawing/2014/main" id="{D9A7BB4C-DC14-44DB-AEF5-4D8491392ED7}"/>
                  </a:ext>
                </a:extLst>
              </p:cNvPr>
              <p:cNvSpPr>
                <a:spLocks noChangeArrowheads="1"/>
              </p:cNvSpPr>
              <p:nvPr/>
            </p:nvSpPr>
            <p:spPr bwMode="auto">
              <a:xfrm>
                <a:off x="517987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0" name="Rectangle 139">
                <a:extLst>
                  <a:ext uri="{FF2B5EF4-FFF2-40B4-BE49-F238E27FC236}">
                    <a16:creationId xmlns:a16="http://schemas.microsoft.com/office/drawing/2014/main" id="{FAEBFE5F-E032-48D7-B1F9-5105A55F7300}"/>
                  </a:ext>
                </a:extLst>
              </p:cNvPr>
              <p:cNvSpPr>
                <a:spLocks noChangeArrowheads="1"/>
              </p:cNvSpPr>
              <p:nvPr/>
            </p:nvSpPr>
            <p:spPr bwMode="auto">
              <a:xfrm>
                <a:off x="5211621"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1" name="Rectangle 140">
                <a:extLst>
                  <a:ext uri="{FF2B5EF4-FFF2-40B4-BE49-F238E27FC236}">
                    <a16:creationId xmlns:a16="http://schemas.microsoft.com/office/drawing/2014/main" id="{60A2E62E-13A0-4FE2-8610-D889F2B3E3A6}"/>
                  </a:ext>
                </a:extLst>
              </p:cNvPr>
              <p:cNvSpPr>
                <a:spLocks noChangeArrowheads="1"/>
              </p:cNvSpPr>
              <p:nvPr/>
            </p:nvSpPr>
            <p:spPr bwMode="auto">
              <a:xfrm>
                <a:off x="524178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2" name="Rectangle 141">
                <a:extLst>
                  <a:ext uri="{FF2B5EF4-FFF2-40B4-BE49-F238E27FC236}">
                    <a16:creationId xmlns:a16="http://schemas.microsoft.com/office/drawing/2014/main" id="{07549F0C-30DC-47EE-A1CB-5C9AC2559535}"/>
                  </a:ext>
                </a:extLst>
              </p:cNvPr>
              <p:cNvSpPr>
                <a:spLocks noChangeArrowheads="1"/>
              </p:cNvSpPr>
              <p:nvPr/>
            </p:nvSpPr>
            <p:spPr bwMode="auto">
              <a:xfrm>
                <a:off x="5273534"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3" name="Oval 142">
                <a:extLst>
                  <a:ext uri="{FF2B5EF4-FFF2-40B4-BE49-F238E27FC236}">
                    <a16:creationId xmlns:a16="http://schemas.microsoft.com/office/drawing/2014/main" id="{0CB0BEF7-2A2C-42CF-AB17-1FA22C64FE45}"/>
                  </a:ext>
                </a:extLst>
              </p:cNvPr>
              <p:cNvSpPr>
                <a:spLocks noChangeArrowheads="1"/>
              </p:cNvSpPr>
              <p:nvPr/>
            </p:nvSpPr>
            <p:spPr bwMode="auto">
              <a:xfrm>
                <a:off x="5562459"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4" name="Rectangle 143">
                <a:extLst>
                  <a:ext uri="{FF2B5EF4-FFF2-40B4-BE49-F238E27FC236}">
                    <a16:creationId xmlns:a16="http://schemas.microsoft.com/office/drawing/2014/main" id="{F6DA7577-7CF5-43CC-806A-E93F2A489D93}"/>
                  </a:ext>
                </a:extLst>
              </p:cNvPr>
              <p:cNvSpPr>
                <a:spLocks noChangeArrowheads="1"/>
              </p:cNvSpPr>
              <p:nvPr/>
            </p:nvSpPr>
            <p:spPr bwMode="auto">
              <a:xfrm>
                <a:off x="5097321" y="269157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5" name="Rectangle 144">
                <a:extLst>
                  <a:ext uri="{FF2B5EF4-FFF2-40B4-BE49-F238E27FC236}">
                    <a16:creationId xmlns:a16="http://schemas.microsoft.com/office/drawing/2014/main" id="{B336C487-CB93-4145-B929-EF3275639633}"/>
                  </a:ext>
                </a:extLst>
              </p:cNvPr>
              <p:cNvSpPr>
                <a:spLocks noChangeArrowheads="1"/>
              </p:cNvSpPr>
              <p:nvPr/>
            </p:nvSpPr>
            <p:spPr bwMode="auto">
              <a:xfrm>
                <a:off x="5117959"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6" name="Rectangle 145">
                <a:extLst>
                  <a:ext uri="{FF2B5EF4-FFF2-40B4-BE49-F238E27FC236}">
                    <a16:creationId xmlns:a16="http://schemas.microsoft.com/office/drawing/2014/main" id="{BAF3DA22-0286-4EB3-9BE1-EFF20F4C2D9D}"/>
                  </a:ext>
                </a:extLst>
              </p:cNvPr>
              <p:cNvSpPr>
                <a:spLocks noChangeArrowheads="1"/>
              </p:cNvSpPr>
              <p:nvPr/>
            </p:nvSpPr>
            <p:spPr bwMode="auto">
              <a:xfrm>
                <a:off x="5149709"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7" name="Rectangle 146">
                <a:extLst>
                  <a:ext uri="{FF2B5EF4-FFF2-40B4-BE49-F238E27FC236}">
                    <a16:creationId xmlns:a16="http://schemas.microsoft.com/office/drawing/2014/main" id="{79E7B0EA-A4F8-4715-B4A8-55F8F6D9D5A1}"/>
                  </a:ext>
                </a:extLst>
              </p:cNvPr>
              <p:cNvSpPr>
                <a:spLocks noChangeArrowheads="1"/>
              </p:cNvSpPr>
              <p:nvPr/>
            </p:nvSpPr>
            <p:spPr bwMode="auto">
              <a:xfrm>
                <a:off x="517987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8" name="Rectangle 147">
                <a:extLst>
                  <a:ext uri="{FF2B5EF4-FFF2-40B4-BE49-F238E27FC236}">
                    <a16:creationId xmlns:a16="http://schemas.microsoft.com/office/drawing/2014/main" id="{E8A0A234-963B-4ECB-82ED-D1DED14D5C74}"/>
                  </a:ext>
                </a:extLst>
              </p:cNvPr>
              <p:cNvSpPr>
                <a:spLocks noChangeArrowheads="1"/>
              </p:cNvSpPr>
              <p:nvPr/>
            </p:nvSpPr>
            <p:spPr bwMode="auto">
              <a:xfrm>
                <a:off x="5211621"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49" name="Rectangle 148">
                <a:extLst>
                  <a:ext uri="{FF2B5EF4-FFF2-40B4-BE49-F238E27FC236}">
                    <a16:creationId xmlns:a16="http://schemas.microsoft.com/office/drawing/2014/main" id="{BC23A9E8-074C-4E1A-938D-422E4A0CD273}"/>
                  </a:ext>
                </a:extLst>
              </p:cNvPr>
              <p:cNvSpPr>
                <a:spLocks noChangeArrowheads="1"/>
              </p:cNvSpPr>
              <p:nvPr/>
            </p:nvSpPr>
            <p:spPr bwMode="auto">
              <a:xfrm>
                <a:off x="524178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0" name="Rectangle 149">
                <a:extLst>
                  <a:ext uri="{FF2B5EF4-FFF2-40B4-BE49-F238E27FC236}">
                    <a16:creationId xmlns:a16="http://schemas.microsoft.com/office/drawing/2014/main" id="{4A07C4D9-713C-4F5F-AE09-0EBE3E94B0C4}"/>
                  </a:ext>
                </a:extLst>
              </p:cNvPr>
              <p:cNvSpPr>
                <a:spLocks noChangeArrowheads="1"/>
              </p:cNvSpPr>
              <p:nvPr/>
            </p:nvSpPr>
            <p:spPr bwMode="auto">
              <a:xfrm>
                <a:off x="5273534"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1" name="Oval 150">
                <a:extLst>
                  <a:ext uri="{FF2B5EF4-FFF2-40B4-BE49-F238E27FC236}">
                    <a16:creationId xmlns:a16="http://schemas.microsoft.com/office/drawing/2014/main" id="{6AD23321-11D0-458D-97C3-363F5F84AD7D}"/>
                  </a:ext>
                </a:extLst>
              </p:cNvPr>
              <p:cNvSpPr>
                <a:spLocks noChangeArrowheads="1"/>
              </p:cNvSpPr>
              <p:nvPr/>
            </p:nvSpPr>
            <p:spPr bwMode="auto">
              <a:xfrm>
                <a:off x="5562459"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2" name="Rectangle 151">
                <a:extLst>
                  <a:ext uri="{FF2B5EF4-FFF2-40B4-BE49-F238E27FC236}">
                    <a16:creationId xmlns:a16="http://schemas.microsoft.com/office/drawing/2014/main" id="{3696D087-5757-4934-B3B3-75B0DE7BE021}"/>
                  </a:ext>
                </a:extLst>
              </p:cNvPr>
              <p:cNvSpPr>
                <a:spLocks noChangeArrowheads="1"/>
              </p:cNvSpPr>
              <p:nvPr/>
            </p:nvSpPr>
            <p:spPr bwMode="auto">
              <a:xfrm>
                <a:off x="5097321" y="287255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3" name="Rectangle 152">
                <a:extLst>
                  <a:ext uri="{FF2B5EF4-FFF2-40B4-BE49-F238E27FC236}">
                    <a16:creationId xmlns:a16="http://schemas.microsoft.com/office/drawing/2014/main" id="{048E9D3F-D273-45F8-8F05-BBD7EA6CB687}"/>
                  </a:ext>
                </a:extLst>
              </p:cNvPr>
              <p:cNvSpPr>
                <a:spLocks noChangeArrowheads="1"/>
              </p:cNvSpPr>
              <p:nvPr/>
            </p:nvSpPr>
            <p:spPr bwMode="auto">
              <a:xfrm>
                <a:off x="5117959"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4" name="Rectangle 153">
                <a:extLst>
                  <a:ext uri="{FF2B5EF4-FFF2-40B4-BE49-F238E27FC236}">
                    <a16:creationId xmlns:a16="http://schemas.microsoft.com/office/drawing/2014/main" id="{2B40DA74-C09E-4F97-9AC4-C5CA8116C09C}"/>
                  </a:ext>
                </a:extLst>
              </p:cNvPr>
              <p:cNvSpPr>
                <a:spLocks noChangeArrowheads="1"/>
              </p:cNvSpPr>
              <p:nvPr/>
            </p:nvSpPr>
            <p:spPr bwMode="auto">
              <a:xfrm>
                <a:off x="5149709"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5" name="Rectangle 154">
                <a:extLst>
                  <a:ext uri="{FF2B5EF4-FFF2-40B4-BE49-F238E27FC236}">
                    <a16:creationId xmlns:a16="http://schemas.microsoft.com/office/drawing/2014/main" id="{B757E696-D6FA-4093-BEF8-D3BCAC2F5E73}"/>
                  </a:ext>
                </a:extLst>
              </p:cNvPr>
              <p:cNvSpPr>
                <a:spLocks noChangeArrowheads="1"/>
              </p:cNvSpPr>
              <p:nvPr/>
            </p:nvSpPr>
            <p:spPr bwMode="auto">
              <a:xfrm>
                <a:off x="517987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6" name="Rectangle 155">
                <a:extLst>
                  <a:ext uri="{FF2B5EF4-FFF2-40B4-BE49-F238E27FC236}">
                    <a16:creationId xmlns:a16="http://schemas.microsoft.com/office/drawing/2014/main" id="{57E1D7DD-FFC3-4CFC-9889-5479D79EDB3F}"/>
                  </a:ext>
                </a:extLst>
              </p:cNvPr>
              <p:cNvSpPr>
                <a:spLocks noChangeArrowheads="1"/>
              </p:cNvSpPr>
              <p:nvPr/>
            </p:nvSpPr>
            <p:spPr bwMode="auto">
              <a:xfrm>
                <a:off x="5211621"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7" name="Rectangle 156">
                <a:extLst>
                  <a:ext uri="{FF2B5EF4-FFF2-40B4-BE49-F238E27FC236}">
                    <a16:creationId xmlns:a16="http://schemas.microsoft.com/office/drawing/2014/main" id="{F508CF87-CE1B-4E8F-B79D-AA8C86A64EF4}"/>
                  </a:ext>
                </a:extLst>
              </p:cNvPr>
              <p:cNvSpPr>
                <a:spLocks noChangeArrowheads="1"/>
              </p:cNvSpPr>
              <p:nvPr/>
            </p:nvSpPr>
            <p:spPr bwMode="auto">
              <a:xfrm>
                <a:off x="524178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8" name="Rectangle 157">
                <a:extLst>
                  <a:ext uri="{FF2B5EF4-FFF2-40B4-BE49-F238E27FC236}">
                    <a16:creationId xmlns:a16="http://schemas.microsoft.com/office/drawing/2014/main" id="{85D33171-FBCF-4804-B506-453DB10482D9}"/>
                  </a:ext>
                </a:extLst>
              </p:cNvPr>
              <p:cNvSpPr>
                <a:spLocks noChangeArrowheads="1"/>
              </p:cNvSpPr>
              <p:nvPr/>
            </p:nvSpPr>
            <p:spPr bwMode="auto">
              <a:xfrm>
                <a:off x="5273534"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59" name="Oval 158">
                <a:extLst>
                  <a:ext uri="{FF2B5EF4-FFF2-40B4-BE49-F238E27FC236}">
                    <a16:creationId xmlns:a16="http://schemas.microsoft.com/office/drawing/2014/main" id="{96769DC3-20F4-4C71-A1EF-7333B960C267}"/>
                  </a:ext>
                </a:extLst>
              </p:cNvPr>
              <p:cNvSpPr>
                <a:spLocks noChangeArrowheads="1"/>
              </p:cNvSpPr>
              <p:nvPr/>
            </p:nvSpPr>
            <p:spPr bwMode="auto">
              <a:xfrm>
                <a:off x="5562459"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0" name="Rectangle 159">
                <a:extLst>
                  <a:ext uri="{FF2B5EF4-FFF2-40B4-BE49-F238E27FC236}">
                    <a16:creationId xmlns:a16="http://schemas.microsoft.com/office/drawing/2014/main" id="{CF24C607-7603-4A71-AB8A-1D1B877307EE}"/>
                  </a:ext>
                </a:extLst>
              </p:cNvPr>
              <p:cNvSpPr>
                <a:spLocks noChangeArrowheads="1"/>
              </p:cNvSpPr>
              <p:nvPr/>
            </p:nvSpPr>
            <p:spPr bwMode="auto">
              <a:xfrm>
                <a:off x="5097321" y="3051940"/>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1" name="Rectangle 160">
                <a:extLst>
                  <a:ext uri="{FF2B5EF4-FFF2-40B4-BE49-F238E27FC236}">
                    <a16:creationId xmlns:a16="http://schemas.microsoft.com/office/drawing/2014/main" id="{B4299FF0-131E-40DE-A4E2-D1A95CD33A86}"/>
                  </a:ext>
                </a:extLst>
              </p:cNvPr>
              <p:cNvSpPr>
                <a:spLocks noChangeArrowheads="1"/>
              </p:cNvSpPr>
              <p:nvPr/>
            </p:nvSpPr>
            <p:spPr bwMode="auto">
              <a:xfrm>
                <a:off x="5117959"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2" name="Rectangle 161">
                <a:extLst>
                  <a:ext uri="{FF2B5EF4-FFF2-40B4-BE49-F238E27FC236}">
                    <a16:creationId xmlns:a16="http://schemas.microsoft.com/office/drawing/2014/main" id="{92FA2007-562A-4456-9D9C-BDBF59A0E3DE}"/>
                  </a:ext>
                </a:extLst>
              </p:cNvPr>
              <p:cNvSpPr>
                <a:spLocks noChangeArrowheads="1"/>
              </p:cNvSpPr>
              <p:nvPr/>
            </p:nvSpPr>
            <p:spPr bwMode="auto">
              <a:xfrm>
                <a:off x="5149709"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3" name="Rectangle 162">
                <a:extLst>
                  <a:ext uri="{FF2B5EF4-FFF2-40B4-BE49-F238E27FC236}">
                    <a16:creationId xmlns:a16="http://schemas.microsoft.com/office/drawing/2014/main" id="{40F792E4-B306-417A-AAA7-D63980B2C195}"/>
                  </a:ext>
                </a:extLst>
              </p:cNvPr>
              <p:cNvSpPr>
                <a:spLocks noChangeArrowheads="1"/>
              </p:cNvSpPr>
              <p:nvPr/>
            </p:nvSpPr>
            <p:spPr bwMode="auto">
              <a:xfrm>
                <a:off x="517987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4" name="Rectangle 163">
                <a:extLst>
                  <a:ext uri="{FF2B5EF4-FFF2-40B4-BE49-F238E27FC236}">
                    <a16:creationId xmlns:a16="http://schemas.microsoft.com/office/drawing/2014/main" id="{97CC5410-2456-4FFB-932B-BF66835ED56F}"/>
                  </a:ext>
                </a:extLst>
              </p:cNvPr>
              <p:cNvSpPr>
                <a:spLocks noChangeArrowheads="1"/>
              </p:cNvSpPr>
              <p:nvPr/>
            </p:nvSpPr>
            <p:spPr bwMode="auto">
              <a:xfrm>
                <a:off x="5211621"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5" name="Rectangle 164">
                <a:extLst>
                  <a:ext uri="{FF2B5EF4-FFF2-40B4-BE49-F238E27FC236}">
                    <a16:creationId xmlns:a16="http://schemas.microsoft.com/office/drawing/2014/main" id="{07E32111-FF4F-499B-8945-739FA8048B1B}"/>
                  </a:ext>
                </a:extLst>
              </p:cNvPr>
              <p:cNvSpPr>
                <a:spLocks noChangeArrowheads="1"/>
              </p:cNvSpPr>
              <p:nvPr/>
            </p:nvSpPr>
            <p:spPr bwMode="auto">
              <a:xfrm>
                <a:off x="524178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6" name="Rectangle 165">
                <a:extLst>
                  <a:ext uri="{FF2B5EF4-FFF2-40B4-BE49-F238E27FC236}">
                    <a16:creationId xmlns:a16="http://schemas.microsoft.com/office/drawing/2014/main" id="{A5EF41B9-F5A8-4C83-B505-639545248064}"/>
                  </a:ext>
                </a:extLst>
              </p:cNvPr>
              <p:cNvSpPr>
                <a:spLocks noChangeArrowheads="1"/>
              </p:cNvSpPr>
              <p:nvPr/>
            </p:nvSpPr>
            <p:spPr bwMode="auto">
              <a:xfrm>
                <a:off x="5273534"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7" name="Oval 166">
                <a:extLst>
                  <a:ext uri="{FF2B5EF4-FFF2-40B4-BE49-F238E27FC236}">
                    <a16:creationId xmlns:a16="http://schemas.microsoft.com/office/drawing/2014/main" id="{26078E25-E252-41E7-84EA-E4EE25B44046}"/>
                  </a:ext>
                </a:extLst>
              </p:cNvPr>
              <p:cNvSpPr>
                <a:spLocks noChangeArrowheads="1"/>
              </p:cNvSpPr>
              <p:nvPr/>
            </p:nvSpPr>
            <p:spPr bwMode="auto">
              <a:xfrm>
                <a:off x="5562459"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8" name="Rectangle 167">
                <a:extLst>
                  <a:ext uri="{FF2B5EF4-FFF2-40B4-BE49-F238E27FC236}">
                    <a16:creationId xmlns:a16="http://schemas.microsoft.com/office/drawing/2014/main" id="{FCD44584-1A57-4718-A080-6E72BEB14219}"/>
                  </a:ext>
                </a:extLst>
              </p:cNvPr>
              <p:cNvSpPr>
                <a:spLocks noChangeArrowheads="1"/>
              </p:cNvSpPr>
              <p:nvPr/>
            </p:nvSpPr>
            <p:spPr bwMode="auto">
              <a:xfrm>
                <a:off x="5097321" y="3231327"/>
                <a:ext cx="547688" cy="142875"/>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69" name="Rectangle 168">
                <a:extLst>
                  <a:ext uri="{FF2B5EF4-FFF2-40B4-BE49-F238E27FC236}">
                    <a16:creationId xmlns:a16="http://schemas.microsoft.com/office/drawing/2014/main" id="{5E7FB41F-D26F-44F9-BF9E-50DBF017E4A8}"/>
                  </a:ext>
                </a:extLst>
              </p:cNvPr>
              <p:cNvSpPr>
                <a:spLocks noChangeArrowheads="1"/>
              </p:cNvSpPr>
              <p:nvPr/>
            </p:nvSpPr>
            <p:spPr bwMode="auto">
              <a:xfrm>
                <a:off x="5117959"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0" name="Rectangle 169">
                <a:extLst>
                  <a:ext uri="{FF2B5EF4-FFF2-40B4-BE49-F238E27FC236}">
                    <a16:creationId xmlns:a16="http://schemas.microsoft.com/office/drawing/2014/main" id="{92294906-C3FA-4124-AE4A-FB04401DF040}"/>
                  </a:ext>
                </a:extLst>
              </p:cNvPr>
              <p:cNvSpPr>
                <a:spLocks noChangeArrowheads="1"/>
              </p:cNvSpPr>
              <p:nvPr/>
            </p:nvSpPr>
            <p:spPr bwMode="auto">
              <a:xfrm>
                <a:off x="5149709"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1" name="Rectangle 170">
                <a:extLst>
                  <a:ext uri="{FF2B5EF4-FFF2-40B4-BE49-F238E27FC236}">
                    <a16:creationId xmlns:a16="http://schemas.microsoft.com/office/drawing/2014/main" id="{092E8ECB-817E-4471-BBBC-85E3B3319187}"/>
                  </a:ext>
                </a:extLst>
              </p:cNvPr>
              <p:cNvSpPr>
                <a:spLocks noChangeArrowheads="1"/>
              </p:cNvSpPr>
              <p:nvPr/>
            </p:nvSpPr>
            <p:spPr bwMode="auto">
              <a:xfrm>
                <a:off x="517987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2" name="Rectangle 171">
                <a:extLst>
                  <a:ext uri="{FF2B5EF4-FFF2-40B4-BE49-F238E27FC236}">
                    <a16:creationId xmlns:a16="http://schemas.microsoft.com/office/drawing/2014/main" id="{A98C6C76-F572-4C80-912B-258D4A5A0D37}"/>
                  </a:ext>
                </a:extLst>
              </p:cNvPr>
              <p:cNvSpPr>
                <a:spLocks noChangeArrowheads="1"/>
              </p:cNvSpPr>
              <p:nvPr/>
            </p:nvSpPr>
            <p:spPr bwMode="auto">
              <a:xfrm>
                <a:off x="5211621"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3" name="Rectangle 172">
                <a:extLst>
                  <a:ext uri="{FF2B5EF4-FFF2-40B4-BE49-F238E27FC236}">
                    <a16:creationId xmlns:a16="http://schemas.microsoft.com/office/drawing/2014/main" id="{4DC3CAB8-90E2-4A45-9F2E-F02A5E0CF236}"/>
                  </a:ext>
                </a:extLst>
              </p:cNvPr>
              <p:cNvSpPr>
                <a:spLocks noChangeArrowheads="1"/>
              </p:cNvSpPr>
              <p:nvPr/>
            </p:nvSpPr>
            <p:spPr bwMode="auto">
              <a:xfrm>
                <a:off x="524178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4" name="Rectangle 173">
                <a:extLst>
                  <a:ext uri="{FF2B5EF4-FFF2-40B4-BE49-F238E27FC236}">
                    <a16:creationId xmlns:a16="http://schemas.microsoft.com/office/drawing/2014/main" id="{35359E46-D107-4969-AF50-9AEBE4CB25CE}"/>
                  </a:ext>
                </a:extLst>
              </p:cNvPr>
              <p:cNvSpPr>
                <a:spLocks noChangeArrowheads="1"/>
              </p:cNvSpPr>
              <p:nvPr/>
            </p:nvSpPr>
            <p:spPr bwMode="auto">
              <a:xfrm>
                <a:off x="5273534"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5" name="Oval 174">
                <a:extLst>
                  <a:ext uri="{FF2B5EF4-FFF2-40B4-BE49-F238E27FC236}">
                    <a16:creationId xmlns:a16="http://schemas.microsoft.com/office/drawing/2014/main" id="{08662AE5-70FA-4DA6-9B43-FED079BD3065}"/>
                  </a:ext>
                </a:extLst>
              </p:cNvPr>
              <p:cNvSpPr>
                <a:spLocks noChangeArrowheads="1"/>
              </p:cNvSpPr>
              <p:nvPr/>
            </p:nvSpPr>
            <p:spPr bwMode="auto">
              <a:xfrm>
                <a:off x="5562459"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6" name="Rectangle 175">
                <a:extLst>
                  <a:ext uri="{FF2B5EF4-FFF2-40B4-BE49-F238E27FC236}">
                    <a16:creationId xmlns:a16="http://schemas.microsoft.com/office/drawing/2014/main" id="{3C8D5956-5444-4420-B1ED-072212552A27}"/>
                  </a:ext>
                </a:extLst>
              </p:cNvPr>
              <p:cNvSpPr>
                <a:spLocks noChangeArrowheads="1"/>
              </p:cNvSpPr>
              <p:nvPr/>
            </p:nvSpPr>
            <p:spPr bwMode="auto">
              <a:xfrm>
                <a:off x="5097321" y="3412302"/>
                <a:ext cx="547688" cy="141288"/>
              </a:xfrm>
              <a:prstGeom prst="rect">
                <a:avLst/>
              </a:prstGeom>
              <a:solidFill>
                <a:srgbClr val="D2D2D2">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7" name="Rectangle 176">
                <a:extLst>
                  <a:ext uri="{FF2B5EF4-FFF2-40B4-BE49-F238E27FC236}">
                    <a16:creationId xmlns:a16="http://schemas.microsoft.com/office/drawing/2014/main" id="{D2A62C83-BFB7-4187-8168-878A96870086}"/>
                  </a:ext>
                </a:extLst>
              </p:cNvPr>
              <p:cNvSpPr>
                <a:spLocks noChangeArrowheads="1"/>
              </p:cNvSpPr>
              <p:nvPr/>
            </p:nvSpPr>
            <p:spPr bwMode="auto">
              <a:xfrm>
                <a:off x="5117959"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8" name="Rectangle 177">
                <a:extLst>
                  <a:ext uri="{FF2B5EF4-FFF2-40B4-BE49-F238E27FC236}">
                    <a16:creationId xmlns:a16="http://schemas.microsoft.com/office/drawing/2014/main" id="{8B5AB392-2ADA-4D75-B02F-873B3B738819}"/>
                  </a:ext>
                </a:extLst>
              </p:cNvPr>
              <p:cNvSpPr>
                <a:spLocks noChangeArrowheads="1"/>
              </p:cNvSpPr>
              <p:nvPr/>
            </p:nvSpPr>
            <p:spPr bwMode="auto">
              <a:xfrm>
                <a:off x="5149709"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79" name="Rectangle 178">
                <a:extLst>
                  <a:ext uri="{FF2B5EF4-FFF2-40B4-BE49-F238E27FC236}">
                    <a16:creationId xmlns:a16="http://schemas.microsoft.com/office/drawing/2014/main" id="{B9086B4C-439D-4EB3-8650-46F02E888A5D}"/>
                  </a:ext>
                </a:extLst>
              </p:cNvPr>
              <p:cNvSpPr>
                <a:spLocks noChangeArrowheads="1"/>
              </p:cNvSpPr>
              <p:nvPr/>
            </p:nvSpPr>
            <p:spPr bwMode="auto">
              <a:xfrm>
                <a:off x="517987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0" name="Rectangle 179">
                <a:extLst>
                  <a:ext uri="{FF2B5EF4-FFF2-40B4-BE49-F238E27FC236}">
                    <a16:creationId xmlns:a16="http://schemas.microsoft.com/office/drawing/2014/main" id="{B1608868-18CA-4FAE-B1C0-48A6BC8FB34C}"/>
                  </a:ext>
                </a:extLst>
              </p:cNvPr>
              <p:cNvSpPr>
                <a:spLocks noChangeArrowheads="1"/>
              </p:cNvSpPr>
              <p:nvPr/>
            </p:nvSpPr>
            <p:spPr bwMode="auto">
              <a:xfrm>
                <a:off x="5211621"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1" name="Rectangle 180">
                <a:extLst>
                  <a:ext uri="{FF2B5EF4-FFF2-40B4-BE49-F238E27FC236}">
                    <a16:creationId xmlns:a16="http://schemas.microsoft.com/office/drawing/2014/main" id="{3C876D84-E446-49A5-A130-F273772E505E}"/>
                  </a:ext>
                </a:extLst>
              </p:cNvPr>
              <p:cNvSpPr>
                <a:spLocks noChangeArrowheads="1"/>
              </p:cNvSpPr>
              <p:nvPr/>
            </p:nvSpPr>
            <p:spPr bwMode="auto">
              <a:xfrm>
                <a:off x="524178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2" name="Rectangle 181">
                <a:extLst>
                  <a:ext uri="{FF2B5EF4-FFF2-40B4-BE49-F238E27FC236}">
                    <a16:creationId xmlns:a16="http://schemas.microsoft.com/office/drawing/2014/main" id="{94999507-9ED1-4EC2-B11E-84FE67044128}"/>
                  </a:ext>
                </a:extLst>
              </p:cNvPr>
              <p:cNvSpPr>
                <a:spLocks noChangeArrowheads="1"/>
              </p:cNvSpPr>
              <p:nvPr/>
            </p:nvSpPr>
            <p:spPr bwMode="auto">
              <a:xfrm>
                <a:off x="5273534"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3" name="Oval 182">
                <a:extLst>
                  <a:ext uri="{FF2B5EF4-FFF2-40B4-BE49-F238E27FC236}">
                    <a16:creationId xmlns:a16="http://schemas.microsoft.com/office/drawing/2014/main" id="{52D59876-BBC3-4605-97D1-90F5ADC5C84B}"/>
                  </a:ext>
                </a:extLst>
              </p:cNvPr>
              <p:cNvSpPr>
                <a:spLocks noChangeArrowheads="1"/>
              </p:cNvSpPr>
              <p:nvPr/>
            </p:nvSpPr>
            <p:spPr bwMode="auto">
              <a:xfrm>
                <a:off x="5562459"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4" name="Rectangle 183">
                <a:extLst>
                  <a:ext uri="{FF2B5EF4-FFF2-40B4-BE49-F238E27FC236}">
                    <a16:creationId xmlns:a16="http://schemas.microsoft.com/office/drawing/2014/main" id="{161C4137-EFF3-4441-96CA-F2712C3019D0}"/>
                  </a:ext>
                </a:extLst>
              </p:cNvPr>
              <p:cNvSpPr>
                <a:spLocks noChangeArrowheads="1"/>
              </p:cNvSpPr>
              <p:nvPr/>
            </p:nvSpPr>
            <p:spPr bwMode="auto">
              <a:xfrm>
                <a:off x="5097321"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5" name="Rectangle 184">
                <a:extLst>
                  <a:ext uri="{FF2B5EF4-FFF2-40B4-BE49-F238E27FC236}">
                    <a16:creationId xmlns:a16="http://schemas.microsoft.com/office/drawing/2014/main" id="{893477F7-72BF-4A90-B317-2CA3A92E59AC}"/>
                  </a:ext>
                </a:extLst>
              </p:cNvPr>
              <p:cNvSpPr>
                <a:spLocks noChangeArrowheads="1"/>
              </p:cNvSpPr>
              <p:nvPr/>
            </p:nvSpPr>
            <p:spPr bwMode="auto">
              <a:xfrm>
                <a:off x="5117959"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6" name="Rectangle 185">
                <a:extLst>
                  <a:ext uri="{FF2B5EF4-FFF2-40B4-BE49-F238E27FC236}">
                    <a16:creationId xmlns:a16="http://schemas.microsoft.com/office/drawing/2014/main" id="{5782E701-467B-4984-A93A-311814B51272}"/>
                  </a:ext>
                </a:extLst>
              </p:cNvPr>
              <p:cNvSpPr>
                <a:spLocks noChangeArrowheads="1"/>
              </p:cNvSpPr>
              <p:nvPr/>
            </p:nvSpPr>
            <p:spPr bwMode="auto">
              <a:xfrm>
                <a:off x="5149709"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7" name="Rectangle 186">
                <a:extLst>
                  <a:ext uri="{FF2B5EF4-FFF2-40B4-BE49-F238E27FC236}">
                    <a16:creationId xmlns:a16="http://schemas.microsoft.com/office/drawing/2014/main" id="{684CCD3C-ABD5-4E67-8DEC-F2815325B54B}"/>
                  </a:ext>
                </a:extLst>
              </p:cNvPr>
              <p:cNvSpPr>
                <a:spLocks noChangeArrowheads="1"/>
              </p:cNvSpPr>
              <p:nvPr/>
            </p:nvSpPr>
            <p:spPr bwMode="auto">
              <a:xfrm>
                <a:off x="517987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8" name="Rectangle 187">
                <a:extLst>
                  <a:ext uri="{FF2B5EF4-FFF2-40B4-BE49-F238E27FC236}">
                    <a16:creationId xmlns:a16="http://schemas.microsoft.com/office/drawing/2014/main" id="{0B5A169B-01B2-46CA-A7D3-3EB2D4B2E6B9}"/>
                  </a:ext>
                </a:extLst>
              </p:cNvPr>
              <p:cNvSpPr>
                <a:spLocks noChangeArrowheads="1"/>
              </p:cNvSpPr>
              <p:nvPr/>
            </p:nvSpPr>
            <p:spPr bwMode="auto">
              <a:xfrm>
                <a:off x="5211621"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89" name="Rectangle 188">
                <a:extLst>
                  <a:ext uri="{FF2B5EF4-FFF2-40B4-BE49-F238E27FC236}">
                    <a16:creationId xmlns:a16="http://schemas.microsoft.com/office/drawing/2014/main" id="{06E4D0F1-6D11-4311-B774-0BA801793F97}"/>
                  </a:ext>
                </a:extLst>
              </p:cNvPr>
              <p:cNvSpPr>
                <a:spLocks noChangeArrowheads="1"/>
              </p:cNvSpPr>
              <p:nvPr/>
            </p:nvSpPr>
            <p:spPr bwMode="auto">
              <a:xfrm>
                <a:off x="524178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0" name="Rectangle 189">
                <a:extLst>
                  <a:ext uri="{FF2B5EF4-FFF2-40B4-BE49-F238E27FC236}">
                    <a16:creationId xmlns:a16="http://schemas.microsoft.com/office/drawing/2014/main" id="{8A15E91D-52FE-4A7A-B9A7-A408DF7EDC5F}"/>
                  </a:ext>
                </a:extLst>
              </p:cNvPr>
              <p:cNvSpPr>
                <a:spLocks noChangeArrowheads="1"/>
              </p:cNvSpPr>
              <p:nvPr/>
            </p:nvSpPr>
            <p:spPr bwMode="auto">
              <a:xfrm>
                <a:off x="5273534"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91" name="Oval 190">
                <a:extLst>
                  <a:ext uri="{FF2B5EF4-FFF2-40B4-BE49-F238E27FC236}">
                    <a16:creationId xmlns:a16="http://schemas.microsoft.com/office/drawing/2014/main" id="{E39749B9-E7D6-43D6-BDF9-43521295F338}"/>
                  </a:ext>
                </a:extLst>
              </p:cNvPr>
              <p:cNvSpPr>
                <a:spLocks noChangeArrowheads="1"/>
              </p:cNvSpPr>
              <p:nvPr/>
            </p:nvSpPr>
            <p:spPr bwMode="auto">
              <a:xfrm>
                <a:off x="5562459"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grpSp>
        <p:sp>
          <p:nvSpPr>
            <p:cNvPr id="44" name="Rectangle 43">
              <a:extLst>
                <a:ext uri="{FF2B5EF4-FFF2-40B4-BE49-F238E27FC236}">
                  <a16:creationId xmlns:a16="http://schemas.microsoft.com/office/drawing/2014/main" id="{EC0F4B50-885F-424B-9A64-BC61E6AA002D}"/>
                </a:ext>
              </a:extLst>
            </p:cNvPr>
            <p:cNvSpPr>
              <a:spLocks noChangeArrowheads="1"/>
            </p:cNvSpPr>
            <p:nvPr/>
          </p:nvSpPr>
          <p:spPr bwMode="auto">
            <a:xfrm>
              <a:off x="3168094" y="3349459"/>
              <a:ext cx="688975" cy="61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5" name="Rectangle 44">
              <a:extLst>
                <a:ext uri="{FF2B5EF4-FFF2-40B4-BE49-F238E27FC236}">
                  <a16:creationId xmlns:a16="http://schemas.microsoft.com/office/drawing/2014/main" id="{6971E23B-4E05-4C58-BBD9-17C1018BC818}"/>
                </a:ext>
              </a:extLst>
            </p:cNvPr>
            <p:cNvSpPr>
              <a:spLocks noChangeArrowheads="1"/>
            </p:cNvSpPr>
            <p:nvPr/>
          </p:nvSpPr>
          <p:spPr bwMode="auto">
            <a:xfrm>
              <a:off x="2991502" y="3613445"/>
              <a:ext cx="422275" cy="371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6" name="Rectangle 45">
              <a:extLst>
                <a:ext uri="{FF2B5EF4-FFF2-40B4-BE49-F238E27FC236}">
                  <a16:creationId xmlns:a16="http://schemas.microsoft.com/office/drawing/2014/main" id="{8201BC6D-8938-46A8-B4BF-822F709A2630}"/>
                </a:ext>
              </a:extLst>
            </p:cNvPr>
            <p:cNvSpPr>
              <a:spLocks noChangeArrowheads="1"/>
            </p:cNvSpPr>
            <p:nvPr/>
          </p:nvSpPr>
          <p:spPr bwMode="auto">
            <a:xfrm>
              <a:off x="3324084" y="3147189"/>
              <a:ext cx="596900" cy="842963"/>
            </a:xfrm>
            <a:prstGeom prst="rect">
              <a:avLst/>
            </a:prstGeom>
            <a:solidFill>
              <a:srgbClr val="0070C5"/>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7" name="Rectangle 46">
              <a:extLst>
                <a:ext uri="{FF2B5EF4-FFF2-40B4-BE49-F238E27FC236}">
                  <a16:creationId xmlns:a16="http://schemas.microsoft.com/office/drawing/2014/main" id="{27DDDA8D-5951-426D-A063-5A00121BCFE4}"/>
                </a:ext>
              </a:extLst>
            </p:cNvPr>
            <p:cNvSpPr>
              <a:spLocks noChangeArrowheads="1"/>
            </p:cNvSpPr>
            <p:nvPr/>
          </p:nvSpPr>
          <p:spPr bwMode="auto">
            <a:xfrm>
              <a:off x="3397109" y="3224976"/>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8" name="Rectangle 47">
              <a:extLst>
                <a:ext uri="{FF2B5EF4-FFF2-40B4-BE49-F238E27FC236}">
                  <a16:creationId xmlns:a16="http://schemas.microsoft.com/office/drawing/2014/main" id="{A3DBD572-A3A9-47AE-A190-BD510FA262E5}"/>
                </a:ext>
              </a:extLst>
            </p:cNvPr>
            <p:cNvSpPr>
              <a:spLocks noChangeArrowheads="1"/>
            </p:cNvSpPr>
            <p:nvPr/>
          </p:nvSpPr>
          <p:spPr bwMode="auto">
            <a:xfrm>
              <a:off x="3432034" y="3264664"/>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49" name="Rectangle 48">
              <a:extLst>
                <a:ext uri="{FF2B5EF4-FFF2-40B4-BE49-F238E27FC236}">
                  <a16:creationId xmlns:a16="http://schemas.microsoft.com/office/drawing/2014/main" id="{6C463C39-9ECA-46B0-A520-143A5D38B22F}"/>
                </a:ext>
              </a:extLst>
            </p:cNvPr>
            <p:cNvSpPr>
              <a:spLocks noChangeArrowheads="1"/>
            </p:cNvSpPr>
            <p:nvPr/>
          </p:nvSpPr>
          <p:spPr bwMode="auto">
            <a:xfrm>
              <a:off x="345425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0" name="Rectangle 49">
              <a:extLst>
                <a:ext uri="{FF2B5EF4-FFF2-40B4-BE49-F238E27FC236}">
                  <a16:creationId xmlns:a16="http://schemas.microsoft.com/office/drawing/2014/main" id="{782313A1-B0CB-4C0E-B430-B2E2B02810F4}"/>
                </a:ext>
              </a:extLst>
            </p:cNvPr>
            <p:cNvSpPr>
              <a:spLocks noChangeArrowheads="1"/>
            </p:cNvSpPr>
            <p:nvPr/>
          </p:nvSpPr>
          <p:spPr bwMode="auto">
            <a:xfrm>
              <a:off x="3486009"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1" name="Rectangle 50">
              <a:extLst>
                <a:ext uri="{FF2B5EF4-FFF2-40B4-BE49-F238E27FC236}">
                  <a16:creationId xmlns:a16="http://schemas.microsoft.com/office/drawing/2014/main" id="{194DAA43-5D5C-4B5B-ADB6-B10E330BD0DD}"/>
                </a:ext>
              </a:extLst>
            </p:cNvPr>
            <p:cNvSpPr>
              <a:spLocks noChangeArrowheads="1"/>
            </p:cNvSpPr>
            <p:nvPr/>
          </p:nvSpPr>
          <p:spPr bwMode="auto">
            <a:xfrm>
              <a:off x="351617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2" name="Rectangle 51">
              <a:extLst>
                <a:ext uri="{FF2B5EF4-FFF2-40B4-BE49-F238E27FC236}">
                  <a16:creationId xmlns:a16="http://schemas.microsoft.com/office/drawing/2014/main" id="{762CF3F3-0CCE-4245-BF8A-5E58A3E177F3}"/>
                </a:ext>
              </a:extLst>
            </p:cNvPr>
            <p:cNvSpPr>
              <a:spLocks noChangeArrowheads="1"/>
            </p:cNvSpPr>
            <p:nvPr/>
          </p:nvSpPr>
          <p:spPr bwMode="auto">
            <a:xfrm>
              <a:off x="3547921"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3" name="Rectangle 52">
              <a:extLst>
                <a:ext uri="{FF2B5EF4-FFF2-40B4-BE49-F238E27FC236}">
                  <a16:creationId xmlns:a16="http://schemas.microsoft.com/office/drawing/2014/main" id="{432D0935-510B-44B4-8CE0-FD73D55E7D6B}"/>
                </a:ext>
              </a:extLst>
            </p:cNvPr>
            <p:cNvSpPr>
              <a:spLocks noChangeArrowheads="1"/>
            </p:cNvSpPr>
            <p:nvPr/>
          </p:nvSpPr>
          <p:spPr bwMode="auto">
            <a:xfrm>
              <a:off x="3579671" y="3290064"/>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4" name="Rectangle 53">
              <a:extLst>
                <a:ext uri="{FF2B5EF4-FFF2-40B4-BE49-F238E27FC236}">
                  <a16:creationId xmlns:a16="http://schemas.microsoft.com/office/drawing/2014/main" id="{821AF892-8E5F-4D73-8BA0-249A0B809BEA}"/>
                </a:ext>
              </a:extLst>
            </p:cNvPr>
            <p:cNvSpPr>
              <a:spLocks noChangeArrowheads="1"/>
            </p:cNvSpPr>
            <p:nvPr/>
          </p:nvSpPr>
          <p:spPr bwMode="auto">
            <a:xfrm>
              <a:off x="3609834" y="3290064"/>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5" name="Oval 54">
              <a:extLst>
                <a:ext uri="{FF2B5EF4-FFF2-40B4-BE49-F238E27FC236}">
                  <a16:creationId xmlns:a16="http://schemas.microsoft.com/office/drawing/2014/main" id="{DDBE7C70-3C6A-49D6-8F07-5300BFC27145}"/>
                </a:ext>
              </a:extLst>
            </p:cNvPr>
            <p:cNvSpPr>
              <a:spLocks noChangeArrowheads="1"/>
            </p:cNvSpPr>
            <p:nvPr/>
          </p:nvSpPr>
          <p:spPr bwMode="auto">
            <a:xfrm>
              <a:off x="3730484" y="3318639"/>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6" name="Rectangle 55">
              <a:extLst>
                <a:ext uri="{FF2B5EF4-FFF2-40B4-BE49-F238E27FC236}">
                  <a16:creationId xmlns:a16="http://schemas.microsoft.com/office/drawing/2014/main" id="{CEF22FD7-E2D8-4622-AB6C-D96E02B83C4C}"/>
                </a:ext>
              </a:extLst>
            </p:cNvPr>
            <p:cNvSpPr>
              <a:spLocks noChangeArrowheads="1"/>
            </p:cNvSpPr>
            <p:nvPr/>
          </p:nvSpPr>
          <p:spPr bwMode="auto">
            <a:xfrm>
              <a:off x="3432034" y="3445639"/>
              <a:ext cx="3794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7" name="Rectangle 56">
              <a:extLst>
                <a:ext uri="{FF2B5EF4-FFF2-40B4-BE49-F238E27FC236}">
                  <a16:creationId xmlns:a16="http://schemas.microsoft.com/office/drawing/2014/main" id="{02A1219D-A920-4214-BE6A-0FF4E4A0B6D4}"/>
                </a:ext>
              </a:extLst>
            </p:cNvPr>
            <p:cNvSpPr>
              <a:spLocks noChangeArrowheads="1"/>
            </p:cNvSpPr>
            <p:nvPr/>
          </p:nvSpPr>
          <p:spPr bwMode="auto">
            <a:xfrm>
              <a:off x="345425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8" name="Rectangle 57">
              <a:extLst>
                <a:ext uri="{FF2B5EF4-FFF2-40B4-BE49-F238E27FC236}">
                  <a16:creationId xmlns:a16="http://schemas.microsoft.com/office/drawing/2014/main" id="{2C56E97A-BE33-4979-9D5F-E5F14ABCA8BC}"/>
                </a:ext>
              </a:extLst>
            </p:cNvPr>
            <p:cNvSpPr>
              <a:spLocks noChangeArrowheads="1"/>
            </p:cNvSpPr>
            <p:nvPr/>
          </p:nvSpPr>
          <p:spPr bwMode="auto">
            <a:xfrm>
              <a:off x="3486009"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59" name="Rectangle 58">
              <a:extLst>
                <a:ext uri="{FF2B5EF4-FFF2-40B4-BE49-F238E27FC236}">
                  <a16:creationId xmlns:a16="http://schemas.microsoft.com/office/drawing/2014/main" id="{0A488C99-2613-4A03-891D-EEDD87D4FF10}"/>
                </a:ext>
              </a:extLst>
            </p:cNvPr>
            <p:cNvSpPr>
              <a:spLocks noChangeArrowheads="1"/>
            </p:cNvSpPr>
            <p:nvPr/>
          </p:nvSpPr>
          <p:spPr bwMode="auto">
            <a:xfrm>
              <a:off x="351617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0" name="Rectangle 59">
              <a:extLst>
                <a:ext uri="{FF2B5EF4-FFF2-40B4-BE49-F238E27FC236}">
                  <a16:creationId xmlns:a16="http://schemas.microsoft.com/office/drawing/2014/main" id="{01AB8CD0-983A-4658-A088-1BB1C91488BF}"/>
                </a:ext>
              </a:extLst>
            </p:cNvPr>
            <p:cNvSpPr>
              <a:spLocks noChangeArrowheads="1"/>
            </p:cNvSpPr>
            <p:nvPr/>
          </p:nvSpPr>
          <p:spPr bwMode="auto">
            <a:xfrm>
              <a:off x="3547921"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1" name="Rectangle 60">
              <a:extLst>
                <a:ext uri="{FF2B5EF4-FFF2-40B4-BE49-F238E27FC236}">
                  <a16:creationId xmlns:a16="http://schemas.microsoft.com/office/drawing/2014/main" id="{2C1E9768-F4C8-4801-B487-13D14841A678}"/>
                </a:ext>
              </a:extLst>
            </p:cNvPr>
            <p:cNvSpPr>
              <a:spLocks noChangeArrowheads="1"/>
            </p:cNvSpPr>
            <p:nvPr/>
          </p:nvSpPr>
          <p:spPr bwMode="auto">
            <a:xfrm>
              <a:off x="3579671" y="34694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2" name="Rectangle 61">
              <a:extLst>
                <a:ext uri="{FF2B5EF4-FFF2-40B4-BE49-F238E27FC236}">
                  <a16:creationId xmlns:a16="http://schemas.microsoft.com/office/drawing/2014/main" id="{E2F4C1DA-DBFF-4CBF-BEED-7AAF402C75A7}"/>
                </a:ext>
              </a:extLst>
            </p:cNvPr>
            <p:cNvSpPr>
              <a:spLocks noChangeArrowheads="1"/>
            </p:cNvSpPr>
            <p:nvPr/>
          </p:nvSpPr>
          <p:spPr bwMode="auto">
            <a:xfrm>
              <a:off x="3609834" y="3469451"/>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3" name="Oval 62">
              <a:extLst>
                <a:ext uri="{FF2B5EF4-FFF2-40B4-BE49-F238E27FC236}">
                  <a16:creationId xmlns:a16="http://schemas.microsoft.com/office/drawing/2014/main" id="{727271B7-9EC5-4239-8CC7-095437C06101}"/>
                </a:ext>
              </a:extLst>
            </p:cNvPr>
            <p:cNvSpPr>
              <a:spLocks noChangeArrowheads="1"/>
            </p:cNvSpPr>
            <p:nvPr/>
          </p:nvSpPr>
          <p:spPr bwMode="auto">
            <a:xfrm>
              <a:off x="3730484" y="3498026"/>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4" name="Rectangle 63">
              <a:extLst>
                <a:ext uri="{FF2B5EF4-FFF2-40B4-BE49-F238E27FC236}">
                  <a16:creationId xmlns:a16="http://schemas.microsoft.com/office/drawing/2014/main" id="{1FCEFA20-FA59-4784-97DD-18942A46E54A}"/>
                </a:ext>
              </a:extLst>
            </p:cNvPr>
            <p:cNvSpPr>
              <a:spLocks noChangeArrowheads="1"/>
            </p:cNvSpPr>
            <p:nvPr/>
          </p:nvSpPr>
          <p:spPr bwMode="auto">
            <a:xfrm>
              <a:off x="3432034" y="3625026"/>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5" name="Rectangle 64">
              <a:extLst>
                <a:ext uri="{FF2B5EF4-FFF2-40B4-BE49-F238E27FC236}">
                  <a16:creationId xmlns:a16="http://schemas.microsoft.com/office/drawing/2014/main" id="{571F3F50-8F1A-49F2-8BA6-93E8A23A30C0}"/>
                </a:ext>
              </a:extLst>
            </p:cNvPr>
            <p:cNvSpPr>
              <a:spLocks noChangeArrowheads="1"/>
            </p:cNvSpPr>
            <p:nvPr/>
          </p:nvSpPr>
          <p:spPr bwMode="auto">
            <a:xfrm>
              <a:off x="345425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6" name="Rectangle 65">
              <a:extLst>
                <a:ext uri="{FF2B5EF4-FFF2-40B4-BE49-F238E27FC236}">
                  <a16:creationId xmlns:a16="http://schemas.microsoft.com/office/drawing/2014/main" id="{8DED6EC7-88D3-4EA0-A81C-7370917398DD}"/>
                </a:ext>
              </a:extLst>
            </p:cNvPr>
            <p:cNvSpPr>
              <a:spLocks noChangeArrowheads="1"/>
            </p:cNvSpPr>
            <p:nvPr/>
          </p:nvSpPr>
          <p:spPr bwMode="auto">
            <a:xfrm>
              <a:off x="3486009"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7" name="Rectangle 66">
              <a:extLst>
                <a:ext uri="{FF2B5EF4-FFF2-40B4-BE49-F238E27FC236}">
                  <a16:creationId xmlns:a16="http://schemas.microsoft.com/office/drawing/2014/main" id="{E93C0C59-FAA5-46F1-BEA2-D6AEB7F8428E}"/>
                </a:ext>
              </a:extLst>
            </p:cNvPr>
            <p:cNvSpPr>
              <a:spLocks noChangeArrowheads="1"/>
            </p:cNvSpPr>
            <p:nvPr/>
          </p:nvSpPr>
          <p:spPr bwMode="auto">
            <a:xfrm>
              <a:off x="351617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8" name="Rectangle 67">
              <a:extLst>
                <a:ext uri="{FF2B5EF4-FFF2-40B4-BE49-F238E27FC236}">
                  <a16:creationId xmlns:a16="http://schemas.microsoft.com/office/drawing/2014/main" id="{8BACF342-CCCC-4426-ABBD-31B5B892DB58}"/>
                </a:ext>
              </a:extLst>
            </p:cNvPr>
            <p:cNvSpPr>
              <a:spLocks noChangeArrowheads="1"/>
            </p:cNvSpPr>
            <p:nvPr/>
          </p:nvSpPr>
          <p:spPr bwMode="auto">
            <a:xfrm>
              <a:off x="3547921"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69" name="Rectangle 68">
              <a:extLst>
                <a:ext uri="{FF2B5EF4-FFF2-40B4-BE49-F238E27FC236}">
                  <a16:creationId xmlns:a16="http://schemas.microsoft.com/office/drawing/2014/main" id="{D82ECB46-A38E-4194-AF73-8957FDB496CC}"/>
                </a:ext>
              </a:extLst>
            </p:cNvPr>
            <p:cNvSpPr>
              <a:spLocks noChangeArrowheads="1"/>
            </p:cNvSpPr>
            <p:nvPr/>
          </p:nvSpPr>
          <p:spPr bwMode="auto">
            <a:xfrm>
              <a:off x="3579671" y="365042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0" name="Rectangle 69">
              <a:extLst>
                <a:ext uri="{FF2B5EF4-FFF2-40B4-BE49-F238E27FC236}">
                  <a16:creationId xmlns:a16="http://schemas.microsoft.com/office/drawing/2014/main" id="{CB4694C9-7544-44E3-B34C-10B29B398168}"/>
                </a:ext>
              </a:extLst>
            </p:cNvPr>
            <p:cNvSpPr>
              <a:spLocks noChangeArrowheads="1"/>
            </p:cNvSpPr>
            <p:nvPr/>
          </p:nvSpPr>
          <p:spPr bwMode="auto">
            <a:xfrm>
              <a:off x="3609834" y="3650426"/>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1" name="Oval 70">
              <a:extLst>
                <a:ext uri="{FF2B5EF4-FFF2-40B4-BE49-F238E27FC236}">
                  <a16:creationId xmlns:a16="http://schemas.microsoft.com/office/drawing/2014/main" id="{EA93BEDF-FB95-44AF-8E4B-CC97975264E4}"/>
                </a:ext>
              </a:extLst>
            </p:cNvPr>
            <p:cNvSpPr>
              <a:spLocks noChangeArrowheads="1"/>
            </p:cNvSpPr>
            <p:nvPr/>
          </p:nvSpPr>
          <p:spPr bwMode="auto">
            <a:xfrm>
              <a:off x="3730484" y="3679001"/>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2" name="Rectangle 71">
              <a:extLst>
                <a:ext uri="{FF2B5EF4-FFF2-40B4-BE49-F238E27FC236}">
                  <a16:creationId xmlns:a16="http://schemas.microsoft.com/office/drawing/2014/main" id="{EB07E6F3-FF36-4104-8C3C-EC033A07F461}"/>
                </a:ext>
              </a:extLst>
            </p:cNvPr>
            <p:cNvSpPr>
              <a:spLocks noChangeArrowheads="1"/>
            </p:cNvSpPr>
            <p:nvPr/>
          </p:nvSpPr>
          <p:spPr bwMode="auto">
            <a:xfrm>
              <a:off x="4991620" y="2393127"/>
              <a:ext cx="763588" cy="1597025"/>
            </a:xfrm>
            <a:prstGeom prst="rect">
              <a:avLst/>
            </a:prstGeom>
            <a:solidFill>
              <a:srgbClr val="E81123"/>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3" name="Rectangle 72">
              <a:extLst>
                <a:ext uri="{FF2B5EF4-FFF2-40B4-BE49-F238E27FC236}">
                  <a16:creationId xmlns:a16="http://schemas.microsoft.com/office/drawing/2014/main" id="{88C1A012-51EE-4332-B8AE-21BD7B5FEF0C}"/>
                </a:ext>
              </a:extLst>
            </p:cNvPr>
            <p:cNvSpPr>
              <a:spLocks noChangeArrowheads="1"/>
            </p:cNvSpPr>
            <p:nvPr/>
          </p:nvSpPr>
          <p:spPr bwMode="auto">
            <a:xfrm>
              <a:off x="5063058" y="2470915"/>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4" name="Rectangle 73">
              <a:extLst>
                <a:ext uri="{FF2B5EF4-FFF2-40B4-BE49-F238E27FC236}">
                  <a16:creationId xmlns:a16="http://schemas.microsoft.com/office/drawing/2014/main" id="{6339F2CE-CFFC-47EF-A33A-F5E8DEFB1458}"/>
                </a:ext>
              </a:extLst>
            </p:cNvPr>
            <p:cNvSpPr>
              <a:spLocks noChangeArrowheads="1"/>
            </p:cNvSpPr>
            <p:nvPr/>
          </p:nvSpPr>
          <p:spPr bwMode="auto">
            <a:xfrm>
              <a:off x="5099570" y="2512190"/>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5" name="Rectangle 74">
              <a:extLst>
                <a:ext uri="{FF2B5EF4-FFF2-40B4-BE49-F238E27FC236}">
                  <a16:creationId xmlns:a16="http://schemas.microsoft.com/office/drawing/2014/main" id="{67BA183D-24B4-4D7C-AEAA-95D25F2769AC}"/>
                </a:ext>
              </a:extLst>
            </p:cNvPr>
            <p:cNvSpPr>
              <a:spLocks noChangeArrowheads="1"/>
            </p:cNvSpPr>
            <p:nvPr/>
          </p:nvSpPr>
          <p:spPr bwMode="auto">
            <a:xfrm>
              <a:off x="5120208"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6" name="Rectangle 75">
              <a:extLst>
                <a:ext uri="{FF2B5EF4-FFF2-40B4-BE49-F238E27FC236}">
                  <a16:creationId xmlns:a16="http://schemas.microsoft.com/office/drawing/2014/main" id="{0D214B5A-B0E2-4C7F-9DCB-F6AD57D394C9}"/>
                </a:ext>
              </a:extLst>
            </p:cNvPr>
            <p:cNvSpPr>
              <a:spLocks noChangeArrowheads="1"/>
            </p:cNvSpPr>
            <p:nvPr/>
          </p:nvSpPr>
          <p:spPr bwMode="auto">
            <a:xfrm>
              <a:off x="5151958" y="253600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7" name="Rectangle 76">
              <a:extLst>
                <a:ext uri="{FF2B5EF4-FFF2-40B4-BE49-F238E27FC236}">
                  <a16:creationId xmlns:a16="http://schemas.microsoft.com/office/drawing/2014/main" id="{286EF6C0-17F8-478D-BC19-137A66F0F870}"/>
                </a:ext>
              </a:extLst>
            </p:cNvPr>
            <p:cNvSpPr>
              <a:spLocks noChangeArrowheads="1"/>
            </p:cNvSpPr>
            <p:nvPr/>
          </p:nvSpPr>
          <p:spPr bwMode="auto">
            <a:xfrm>
              <a:off x="518212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8" name="Rectangle 77">
              <a:extLst>
                <a:ext uri="{FF2B5EF4-FFF2-40B4-BE49-F238E27FC236}">
                  <a16:creationId xmlns:a16="http://schemas.microsoft.com/office/drawing/2014/main" id="{9AE21B27-1C99-48D7-963A-12ED5BC4625A}"/>
                </a:ext>
              </a:extLst>
            </p:cNvPr>
            <p:cNvSpPr>
              <a:spLocks noChangeArrowheads="1"/>
            </p:cNvSpPr>
            <p:nvPr/>
          </p:nvSpPr>
          <p:spPr bwMode="auto">
            <a:xfrm>
              <a:off x="5213870"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79" name="Rectangle 78">
              <a:extLst>
                <a:ext uri="{FF2B5EF4-FFF2-40B4-BE49-F238E27FC236}">
                  <a16:creationId xmlns:a16="http://schemas.microsoft.com/office/drawing/2014/main" id="{79933EC9-18C8-4333-B5CD-D38960FC627A}"/>
                </a:ext>
              </a:extLst>
            </p:cNvPr>
            <p:cNvSpPr>
              <a:spLocks noChangeArrowheads="1"/>
            </p:cNvSpPr>
            <p:nvPr/>
          </p:nvSpPr>
          <p:spPr bwMode="auto">
            <a:xfrm>
              <a:off x="524403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0" name="Rectangle 79">
              <a:extLst>
                <a:ext uri="{FF2B5EF4-FFF2-40B4-BE49-F238E27FC236}">
                  <a16:creationId xmlns:a16="http://schemas.microsoft.com/office/drawing/2014/main" id="{4F822C0E-B9C1-4737-A080-C87725D5398E}"/>
                </a:ext>
              </a:extLst>
            </p:cNvPr>
            <p:cNvSpPr>
              <a:spLocks noChangeArrowheads="1"/>
            </p:cNvSpPr>
            <p:nvPr/>
          </p:nvSpPr>
          <p:spPr bwMode="auto">
            <a:xfrm>
              <a:off x="5275783" y="253600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1" name="Oval 80">
              <a:extLst>
                <a:ext uri="{FF2B5EF4-FFF2-40B4-BE49-F238E27FC236}">
                  <a16:creationId xmlns:a16="http://schemas.microsoft.com/office/drawing/2014/main" id="{8DBBB48A-9416-4552-8749-D488C1BE19D2}"/>
                </a:ext>
              </a:extLst>
            </p:cNvPr>
            <p:cNvSpPr>
              <a:spLocks noChangeArrowheads="1"/>
            </p:cNvSpPr>
            <p:nvPr/>
          </p:nvSpPr>
          <p:spPr bwMode="auto">
            <a:xfrm>
              <a:off x="5564708" y="2564577"/>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2" name="Rectangle 81">
              <a:extLst>
                <a:ext uri="{FF2B5EF4-FFF2-40B4-BE49-F238E27FC236}">
                  <a16:creationId xmlns:a16="http://schemas.microsoft.com/office/drawing/2014/main" id="{9C93A1E8-BA2B-4331-A17F-E9FE538956DA}"/>
                </a:ext>
              </a:extLst>
            </p:cNvPr>
            <p:cNvSpPr>
              <a:spLocks noChangeArrowheads="1"/>
            </p:cNvSpPr>
            <p:nvPr/>
          </p:nvSpPr>
          <p:spPr bwMode="auto">
            <a:xfrm>
              <a:off x="5099570" y="269157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3" name="Rectangle 82">
              <a:extLst>
                <a:ext uri="{FF2B5EF4-FFF2-40B4-BE49-F238E27FC236}">
                  <a16:creationId xmlns:a16="http://schemas.microsoft.com/office/drawing/2014/main" id="{F9072FB2-5E8C-4DDC-954D-BDA0A1CD9418}"/>
                </a:ext>
              </a:extLst>
            </p:cNvPr>
            <p:cNvSpPr>
              <a:spLocks noChangeArrowheads="1"/>
            </p:cNvSpPr>
            <p:nvPr/>
          </p:nvSpPr>
          <p:spPr bwMode="auto">
            <a:xfrm>
              <a:off x="5120208"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4" name="Rectangle 83">
              <a:extLst>
                <a:ext uri="{FF2B5EF4-FFF2-40B4-BE49-F238E27FC236}">
                  <a16:creationId xmlns:a16="http://schemas.microsoft.com/office/drawing/2014/main" id="{8F3FCA1D-860D-433F-81BA-3677257535DB}"/>
                </a:ext>
              </a:extLst>
            </p:cNvPr>
            <p:cNvSpPr>
              <a:spLocks noChangeArrowheads="1"/>
            </p:cNvSpPr>
            <p:nvPr/>
          </p:nvSpPr>
          <p:spPr bwMode="auto">
            <a:xfrm>
              <a:off x="5151958" y="271539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5" name="Rectangle 84">
              <a:extLst>
                <a:ext uri="{FF2B5EF4-FFF2-40B4-BE49-F238E27FC236}">
                  <a16:creationId xmlns:a16="http://schemas.microsoft.com/office/drawing/2014/main" id="{C52F50F9-65E1-4FD4-BA8B-3F470E45DC58}"/>
                </a:ext>
              </a:extLst>
            </p:cNvPr>
            <p:cNvSpPr>
              <a:spLocks noChangeArrowheads="1"/>
            </p:cNvSpPr>
            <p:nvPr/>
          </p:nvSpPr>
          <p:spPr bwMode="auto">
            <a:xfrm>
              <a:off x="518212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6" name="Rectangle 85">
              <a:extLst>
                <a:ext uri="{FF2B5EF4-FFF2-40B4-BE49-F238E27FC236}">
                  <a16:creationId xmlns:a16="http://schemas.microsoft.com/office/drawing/2014/main" id="{A8D06F60-334F-4530-A2D2-3AF8598BE604}"/>
                </a:ext>
              </a:extLst>
            </p:cNvPr>
            <p:cNvSpPr>
              <a:spLocks noChangeArrowheads="1"/>
            </p:cNvSpPr>
            <p:nvPr/>
          </p:nvSpPr>
          <p:spPr bwMode="auto">
            <a:xfrm>
              <a:off x="5213870"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7" name="Rectangle 86">
              <a:extLst>
                <a:ext uri="{FF2B5EF4-FFF2-40B4-BE49-F238E27FC236}">
                  <a16:creationId xmlns:a16="http://schemas.microsoft.com/office/drawing/2014/main" id="{4433E814-46DE-4A74-B169-CFB7006C904F}"/>
                </a:ext>
              </a:extLst>
            </p:cNvPr>
            <p:cNvSpPr>
              <a:spLocks noChangeArrowheads="1"/>
            </p:cNvSpPr>
            <p:nvPr/>
          </p:nvSpPr>
          <p:spPr bwMode="auto">
            <a:xfrm>
              <a:off x="524403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8" name="Rectangle 87">
              <a:extLst>
                <a:ext uri="{FF2B5EF4-FFF2-40B4-BE49-F238E27FC236}">
                  <a16:creationId xmlns:a16="http://schemas.microsoft.com/office/drawing/2014/main" id="{1A716DA4-60C3-4C5E-AEF0-D57DCE0413A2}"/>
                </a:ext>
              </a:extLst>
            </p:cNvPr>
            <p:cNvSpPr>
              <a:spLocks noChangeArrowheads="1"/>
            </p:cNvSpPr>
            <p:nvPr/>
          </p:nvSpPr>
          <p:spPr bwMode="auto">
            <a:xfrm>
              <a:off x="5275783" y="271539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89" name="Oval 88">
              <a:extLst>
                <a:ext uri="{FF2B5EF4-FFF2-40B4-BE49-F238E27FC236}">
                  <a16:creationId xmlns:a16="http://schemas.microsoft.com/office/drawing/2014/main" id="{1C3E99C4-2E5E-42C1-B4B2-B178CEC351CD}"/>
                </a:ext>
              </a:extLst>
            </p:cNvPr>
            <p:cNvSpPr>
              <a:spLocks noChangeArrowheads="1"/>
            </p:cNvSpPr>
            <p:nvPr/>
          </p:nvSpPr>
          <p:spPr bwMode="auto">
            <a:xfrm>
              <a:off x="5564708" y="274555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0" name="Rectangle 89">
              <a:extLst>
                <a:ext uri="{FF2B5EF4-FFF2-40B4-BE49-F238E27FC236}">
                  <a16:creationId xmlns:a16="http://schemas.microsoft.com/office/drawing/2014/main" id="{564D75A8-ABC3-43B5-BD25-89076CC9CE79}"/>
                </a:ext>
              </a:extLst>
            </p:cNvPr>
            <p:cNvSpPr>
              <a:spLocks noChangeArrowheads="1"/>
            </p:cNvSpPr>
            <p:nvPr/>
          </p:nvSpPr>
          <p:spPr bwMode="auto">
            <a:xfrm>
              <a:off x="5099570" y="287255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1" name="Rectangle 90">
              <a:extLst>
                <a:ext uri="{FF2B5EF4-FFF2-40B4-BE49-F238E27FC236}">
                  <a16:creationId xmlns:a16="http://schemas.microsoft.com/office/drawing/2014/main" id="{E893EA87-84E5-4949-9EE7-84D00E081103}"/>
                </a:ext>
              </a:extLst>
            </p:cNvPr>
            <p:cNvSpPr>
              <a:spLocks noChangeArrowheads="1"/>
            </p:cNvSpPr>
            <p:nvPr/>
          </p:nvSpPr>
          <p:spPr bwMode="auto">
            <a:xfrm>
              <a:off x="5120208"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2" name="Rectangle 91">
              <a:extLst>
                <a:ext uri="{FF2B5EF4-FFF2-40B4-BE49-F238E27FC236}">
                  <a16:creationId xmlns:a16="http://schemas.microsoft.com/office/drawing/2014/main" id="{88E685B9-1364-4D05-82C8-70417AFC5276}"/>
                </a:ext>
              </a:extLst>
            </p:cNvPr>
            <p:cNvSpPr>
              <a:spLocks noChangeArrowheads="1"/>
            </p:cNvSpPr>
            <p:nvPr/>
          </p:nvSpPr>
          <p:spPr bwMode="auto">
            <a:xfrm>
              <a:off x="5151958" y="289636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3" name="Rectangle 92">
              <a:extLst>
                <a:ext uri="{FF2B5EF4-FFF2-40B4-BE49-F238E27FC236}">
                  <a16:creationId xmlns:a16="http://schemas.microsoft.com/office/drawing/2014/main" id="{4AC7F6B5-B536-46F7-83C1-1A1269B4AA50}"/>
                </a:ext>
              </a:extLst>
            </p:cNvPr>
            <p:cNvSpPr>
              <a:spLocks noChangeArrowheads="1"/>
            </p:cNvSpPr>
            <p:nvPr/>
          </p:nvSpPr>
          <p:spPr bwMode="auto">
            <a:xfrm>
              <a:off x="518212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4" name="Rectangle 93">
              <a:extLst>
                <a:ext uri="{FF2B5EF4-FFF2-40B4-BE49-F238E27FC236}">
                  <a16:creationId xmlns:a16="http://schemas.microsoft.com/office/drawing/2014/main" id="{0D94344D-C964-4547-B1F3-5BBAA97F6B95}"/>
                </a:ext>
              </a:extLst>
            </p:cNvPr>
            <p:cNvSpPr>
              <a:spLocks noChangeArrowheads="1"/>
            </p:cNvSpPr>
            <p:nvPr/>
          </p:nvSpPr>
          <p:spPr bwMode="auto">
            <a:xfrm>
              <a:off x="5213870"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5" name="Rectangle 94">
              <a:extLst>
                <a:ext uri="{FF2B5EF4-FFF2-40B4-BE49-F238E27FC236}">
                  <a16:creationId xmlns:a16="http://schemas.microsoft.com/office/drawing/2014/main" id="{B3EE2657-0B92-421F-BDFF-BB990A93ED81}"/>
                </a:ext>
              </a:extLst>
            </p:cNvPr>
            <p:cNvSpPr>
              <a:spLocks noChangeArrowheads="1"/>
            </p:cNvSpPr>
            <p:nvPr/>
          </p:nvSpPr>
          <p:spPr bwMode="auto">
            <a:xfrm>
              <a:off x="524403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6" name="Rectangle 95">
              <a:extLst>
                <a:ext uri="{FF2B5EF4-FFF2-40B4-BE49-F238E27FC236}">
                  <a16:creationId xmlns:a16="http://schemas.microsoft.com/office/drawing/2014/main" id="{407BA227-9DF2-4138-BC2D-1C65F10B26C3}"/>
                </a:ext>
              </a:extLst>
            </p:cNvPr>
            <p:cNvSpPr>
              <a:spLocks noChangeArrowheads="1"/>
            </p:cNvSpPr>
            <p:nvPr/>
          </p:nvSpPr>
          <p:spPr bwMode="auto">
            <a:xfrm>
              <a:off x="5275783" y="289636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7" name="Oval 96">
              <a:extLst>
                <a:ext uri="{FF2B5EF4-FFF2-40B4-BE49-F238E27FC236}">
                  <a16:creationId xmlns:a16="http://schemas.microsoft.com/office/drawing/2014/main" id="{B590FAF3-C4B0-409B-8449-11BF82A0344A}"/>
                </a:ext>
              </a:extLst>
            </p:cNvPr>
            <p:cNvSpPr>
              <a:spLocks noChangeArrowheads="1"/>
            </p:cNvSpPr>
            <p:nvPr/>
          </p:nvSpPr>
          <p:spPr bwMode="auto">
            <a:xfrm>
              <a:off x="5564708" y="292494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8" name="Rectangle 97">
              <a:extLst>
                <a:ext uri="{FF2B5EF4-FFF2-40B4-BE49-F238E27FC236}">
                  <a16:creationId xmlns:a16="http://schemas.microsoft.com/office/drawing/2014/main" id="{AAA34739-B4D7-403D-B466-C1D5738F52FF}"/>
                </a:ext>
              </a:extLst>
            </p:cNvPr>
            <p:cNvSpPr>
              <a:spLocks noChangeArrowheads="1"/>
            </p:cNvSpPr>
            <p:nvPr/>
          </p:nvSpPr>
          <p:spPr bwMode="auto">
            <a:xfrm>
              <a:off x="5099570" y="3051940"/>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99" name="Rectangle 98">
              <a:extLst>
                <a:ext uri="{FF2B5EF4-FFF2-40B4-BE49-F238E27FC236}">
                  <a16:creationId xmlns:a16="http://schemas.microsoft.com/office/drawing/2014/main" id="{B43E4781-0066-4C3F-85DD-5F966C72C906}"/>
                </a:ext>
              </a:extLst>
            </p:cNvPr>
            <p:cNvSpPr>
              <a:spLocks noChangeArrowheads="1"/>
            </p:cNvSpPr>
            <p:nvPr/>
          </p:nvSpPr>
          <p:spPr bwMode="auto">
            <a:xfrm>
              <a:off x="5120208"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0" name="Rectangle 99">
              <a:extLst>
                <a:ext uri="{FF2B5EF4-FFF2-40B4-BE49-F238E27FC236}">
                  <a16:creationId xmlns:a16="http://schemas.microsoft.com/office/drawing/2014/main" id="{6B9FBF77-12DF-488C-94F3-037017F6C204}"/>
                </a:ext>
              </a:extLst>
            </p:cNvPr>
            <p:cNvSpPr>
              <a:spLocks noChangeArrowheads="1"/>
            </p:cNvSpPr>
            <p:nvPr/>
          </p:nvSpPr>
          <p:spPr bwMode="auto">
            <a:xfrm>
              <a:off x="5151958" y="3075752"/>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1" name="Rectangle 100">
              <a:extLst>
                <a:ext uri="{FF2B5EF4-FFF2-40B4-BE49-F238E27FC236}">
                  <a16:creationId xmlns:a16="http://schemas.microsoft.com/office/drawing/2014/main" id="{4D46C7D9-41C5-4712-ADBE-88E6B4869554}"/>
                </a:ext>
              </a:extLst>
            </p:cNvPr>
            <p:cNvSpPr>
              <a:spLocks noChangeArrowheads="1"/>
            </p:cNvSpPr>
            <p:nvPr/>
          </p:nvSpPr>
          <p:spPr bwMode="auto">
            <a:xfrm>
              <a:off x="518212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2" name="Rectangle 101">
              <a:extLst>
                <a:ext uri="{FF2B5EF4-FFF2-40B4-BE49-F238E27FC236}">
                  <a16:creationId xmlns:a16="http://schemas.microsoft.com/office/drawing/2014/main" id="{848C997E-E673-49D8-B7A2-50DBFB3A8109}"/>
                </a:ext>
              </a:extLst>
            </p:cNvPr>
            <p:cNvSpPr>
              <a:spLocks noChangeArrowheads="1"/>
            </p:cNvSpPr>
            <p:nvPr/>
          </p:nvSpPr>
          <p:spPr bwMode="auto">
            <a:xfrm>
              <a:off x="5213870"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3" name="Rectangle 102">
              <a:extLst>
                <a:ext uri="{FF2B5EF4-FFF2-40B4-BE49-F238E27FC236}">
                  <a16:creationId xmlns:a16="http://schemas.microsoft.com/office/drawing/2014/main" id="{7A10EF71-53CC-434C-8B89-B95C17477353}"/>
                </a:ext>
              </a:extLst>
            </p:cNvPr>
            <p:cNvSpPr>
              <a:spLocks noChangeArrowheads="1"/>
            </p:cNvSpPr>
            <p:nvPr/>
          </p:nvSpPr>
          <p:spPr bwMode="auto">
            <a:xfrm>
              <a:off x="524403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4" name="Rectangle 103">
              <a:extLst>
                <a:ext uri="{FF2B5EF4-FFF2-40B4-BE49-F238E27FC236}">
                  <a16:creationId xmlns:a16="http://schemas.microsoft.com/office/drawing/2014/main" id="{8FACD955-1036-4BB4-957D-40C25E45BDB4}"/>
                </a:ext>
              </a:extLst>
            </p:cNvPr>
            <p:cNvSpPr>
              <a:spLocks noChangeArrowheads="1"/>
            </p:cNvSpPr>
            <p:nvPr/>
          </p:nvSpPr>
          <p:spPr bwMode="auto">
            <a:xfrm>
              <a:off x="5275783" y="3075752"/>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5" name="Oval 104">
              <a:extLst>
                <a:ext uri="{FF2B5EF4-FFF2-40B4-BE49-F238E27FC236}">
                  <a16:creationId xmlns:a16="http://schemas.microsoft.com/office/drawing/2014/main" id="{C6B25D0A-AD13-4824-BC80-05101B144A60}"/>
                </a:ext>
              </a:extLst>
            </p:cNvPr>
            <p:cNvSpPr>
              <a:spLocks noChangeArrowheads="1"/>
            </p:cNvSpPr>
            <p:nvPr/>
          </p:nvSpPr>
          <p:spPr bwMode="auto">
            <a:xfrm>
              <a:off x="5564708" y="310591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6" name="Rectangle 105">
              <a:extLst>
                <a:ext uri="{FF2B5EF4-FFF2-40B4-BE49-F238E27FC236}">
                  <a16:creationId xmlns:a16="http://schemas.microsoft.com/office/drawing/2014/main" id="{C7CEC79A-CAF6-4878-B91D-6EA9D4C4615E}"/>
                </a:ext>
              </a:extLst>
            </p:cNvPr>
            <p:cNvSpPr>
              <a:spLocks noChangeArrowheads="1"/>
            </p:cNvSpPr>
            <p:nvPr/>
          </p:nvSpPr>
          <p:spPr bwMode="auto">
            <a:xfrm>
              <a:off x="5099570" y="3231327"/>
              <a:ext cx="547688" cy="142875"/>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7" name="Rectangle 106">
              <a:extLst>
                <a:ext uri="{FF2B5EF4-FFF2-40B4-BE49-F238E27FC236}">
                  <a16:creationId xmlns:a16="http://schemas.microsoft.com/office/drawing/2014/main" id="{7A0F79EB-40B0-4129-B5FA-5FFF5E863BE9}"/>
                </a:ext>
              </a:extLst>
            </p:cNvPr>
            <p:cNvSpPr>
              <a:spLocks noChangeArrowheads="1"/>
            </p:cNvSpPr>
            <p:nvPr/>
          </p:nvSpPr>
          <p:spPr bwMode="auto">
            <a:xfrm>
              <a:off x="5120208"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8" name="Rectangle 107">
              <a:extLst>
                <a:ext uri="{FF2B5EF4-FFF2-40B4-BE49-F238E27FC236}">
                  <a16:creationId xmlns:a16="http://schemas.microsoft.com/office/drawing/2014/main" id="{8ED2A6DA-BEFA-4DD2-9A1A-832884581B18}"/>
                </a:ext>
              </a:extLst>
            </p:cNvPr>
            <p:cNvSpPr>
              <a:spLocks noChangeArrowheads="1"/>
            </p:cNvSpPr>
            <p:nvPr/>
          </p:nvSpPr>
          <p:spPr bwMode="auto">
            <a:xfrm>
              <a:off x="5151958" y="3256727"/>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09" name="Rectangle 108">
              <a:extLst>
                <a:ext uri="{FF2B5EF4-FFF2-40B4-BE49-F238E27FC236}">
                  <a16:creationId xmlns:a16="http://schemas.microsoft.com/office/drawing/2014/main" id="{1A9CDEAB-8D25-4D21-A804-33DCB30695A6}"/>
                </a:ext>
              </a:extLst>
            </p:cNvPr>
            <p:cNvSpPr>
              <a:spLocks noChangeArrowheads="1"/>
            </p:cNvSpPr>
            <p:nvPr/>
          </p:nvSpPr>
          <p:spPr bwMode="auto">
            <a:xfrm>
              <a:off x="518212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0" name="Rectangle 109">
              <a:extLst>
                <a:ext uri="{FF2B5EF4-FFF2-40B4-BE49-F238E27FC236}">
                  <a16:creationId xmlns:a16="http://schemas.microsoft.com/office/drawing/2014/main" id="{5D11AD56-7780-41A1-AD7A-826181568975}"/>
                </a:ext>
              </a:extLst>
            </p:cNvPr>
            <p:cNvSpPr>
              <a:spLocks noChangeArrowheads="1"/>
            </p:cNvSpPr>
            <p:nvPr/>
          </p:nvSpPr>
          <p:spPr bwMode="auto">
            <a:xfrm>
              <a:off x="5213870"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1" name="Rectangle 110">
              <a:extLst>
                <a:ext uri="{FF2B5EF4-FFF2-40B4-BE49-F238E27FC236}">
                  <a16:creationId xmlns:a16="http://schemas.microsoft.com/office/drawing/2014/main" id="{60E67E51-A36A-4471-92EB-399E90F466DF}"/>
                </a:ext>
              </a:extLst>
            </p:cNvPr>
            <p:cNvSpPr>
              <a:spLocks noChangeArrowheads="1"/>
            </p:cNvSpPr>
            <p:nvPr/>
          </p:nvSpPr>
          <p:spPr bwMode="auto">
            <a:xfrm>
              <a:off x="524403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2" name="Rectangle 111">
              <a:extLst>
                <a:ext uri="{FF2B5EF4-FFF2-40B4-BE49-F238E27FC236}">
                  <a16:creationId xmlns:a16="http://schemas.microsoft.com/office/drawing/2014/main" id="{D0733381-BAE9-4942-9F22-1F4F421CEDA2}"/>
                </a:ext>
              </a:extLst>
            </p:cNvPr>
            <p:cNvSpPr>
              <a:spLocks noChangeArrowheads="1"/>
            </p:cNvSpPr>
            <p:nvPr/>
          </p:nvSpPr>
          <p:spPr bwMode="auto">
            <a:xfrm>
              <a:off x="5275783" y="3256727"/>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3" name="Oval 112">
              <a:extLst>
                <a:ext uri="{FF2B5EF4-FFF2-40B4-BE49-F238E27FC236}">
                  <a16:creationId xmlns:a16="http://schemas.microsoft.com/office/drawing/2014/main" id="{CE7FEABE-CB21-4D60-8870-4A3C6E366B72}"/>
                </a:ext>
              </a:extLst>
            </p:cNvPr>
            <p:cNvSpPr>
              <a:spLocks noChangeArrowheads="1"/>
            </p:cNvSpPr>
            <p:nvPr/>
          </p:nvSpPr>
          <p:spPr bwMode="auto">
            <a:xfrm>
              <a:off x="5564708" y="3285302"/>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4" name="Rectangle 113">
              <a:extLst>
                <a:ext uri="{FF2B5EF4-FFF2-40B4-BE49-F238E27FC236}">
                  <a16:creationId xmlns:a16="http://schemas.microsoft.com/office/drawing/2014/main" id="{A087B02D-D0EB-4107-B5EE-FD33CC364B5B}"/>
                </a:ext>
              </a:extLst>
            </p:cNvPr>
            <p:cNvSpPr>
              <a:spLocks noChangeArrowheads="1"/>
            </p:cNvSpPr>
            <p:nvPr/>
          </p:nvSpPr>
          <p:spPr bwMode="auto">
            <a:xfrm>
              <a:off x="5099570" y="3412302"/>
              <a:ext cx="547688" cy="141288"/>
            </a:xfrm>
            <a:prstGeom prst="rect">
              <a:avLst/>
            </a:prstGeom>
            <a:solidFill>
              <a:srgbClr val="D2D2D2">
                <a:alpha val="25098"/>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5" name="Rectangle 114">
              <a:extLst>
                <a:ext uri="{FF2B5EF4-FFF2-40B4-BE49-F238E27FC236}">
                  <a16:creationId xmlns:a16="http://schemas.microsoft.com/office/drawing/2014/main" id="{B16188AB-220E-4548-A69A-B180DCAFF3DF}"/>
                </a:ext>
              </a:extLst>
            </p:cNvPr>
            <p:cNvSpPr>
              <a:spLocks noChangeArrowheads="1"/>
            </p:cNvSpPr>
            <p:nvPr/>
          </p:nvSpPr>
          <p:spPr bwMode="auto">
            <a:xfrm>
              <a:off x="5120208"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6" name="Rectangle 115">
              <a:extLst>
                <a:ext uri="{FF2B5EF4-FFF2-40B4-BE49-F238E27FC236}">
                  <a16:creationId xmlns:a16="http://schemas.microsoft.com/office/drawing/2014/main" id="{4F1AC824-F58C-4E40-986D-A099797C62C6}"/>
                </a:ext>
              </a:extLst>
            </p:cNvPr>
            <p:cNvSpPr>
              <a:spLocks noChangeArrowheads="1"/>
            </p:cNvSpPr>
            <p:nvPr/>
          </p:nvSpPr>
          <p:spPr bwMode="auto">
            <a:xfrm>
              <a:off x="5151958" y="343611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7" name="Rectangle 116">
              <a:extLst>
                <a:ext uri="{FF2B5EF4-FFF2-40B4-BE49-F238E27FC236}">
                  <a16:creationId xmlns:a16="http://schemas.microsoft.com/office/drawing/2014/main" id="{13B0F407-17A6-4BBB-A711-1F3BF60837E6}"/>
                </a:ext>
              </a:extLst>
            </p:cNvPr>
            <p:cNvSpPr>
              <a:spLocks noChangeArrowheads="1"/>
            </p:cNvSpPr>
            <p:nvPr/>
          </p:nvSpPr>
          <p:spPr bwMode="auto">
            <a:xfrm>
              <a:off x="518212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8" name="Rectangle 117">
              <a:extLst>
                <a:ext uri="{FF2B5EF4-FFF2-40B4-BE49-F238E27FC236}">
                  <a16:creationId xmlns:a16="http://schemas.microsoft.com/office/drawing/2014/main" id="{B428B447-D063-4250-82DF-4C4E92E206AB}"/>
                </a:ext>
              </a:extLst>
            </p:cNvPr>
            <p:cNvSpPr>
              <a:spLocks noChangeArrowheads="1"/>
            </p:cNvSpPr>
            <p:nvPr/>
          </p:nvSpPr>
          <p:spPr bwMode="auto">
            <a:xfrm>
              <a:off x="5213870"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19" name="Rectangle 118">
              <a:extLst>
                <a:ext uri="{FF2B5EF4-FFF2-40B4-BE49-F238E27FC236}">
                  <a16:creationId xmlns:a16="http://schemas.microsoft.com/office/drawing/2014/main" id="{A53C4DD1-82A6-4437-A3AC-88D928724046}"/>
                </a:ext>
              </a:extLst>
            </p:cNvPr>
            <p:cNvSpPr>
              <a:spLocks noChangeArrowheads="1"/>
            </p:cNvSpPr>
            <p:nvPr/>
          </p:nvSpPr>
          <p:spPr bwMode="auto">
            <a:xfrm>
              <a:off x="524403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0" name="Rectangle 119">
              <a:extLst>
                <a:ext uri="{FF2B5EF4-FFF2-40B4-BE49-F238E27FC236}">
                  <a16:creationId xmlns:a16="http://schemas.microsoft.com/office/drawing/2014/main" id="{3A96A3ED-97B3-4465-82E8-025ECBC14865}"/>
                </a:ext>
              </a:extLst>
            </p:cNvPr>
            <p:cNvSpPr>
              <a:spLocks noChangeArrowheads="1"/>
            </p:cNvSpPr>
            <p:nvPr/>
          </p:nvSpPr>
          <p:spPr bwMode="auto">
            <a:xfrm>
              <a:off x="5275783" y="343611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1" name="Oval 120">
              <a:extLst>
                <a:ext uri="{FF2B5EF4-FFF2-40B4-BE49-F238E27FC236}">
                  <a16:creationId xmlns:a16="http://schemas.microsoft.com/office/drawing/2014/main" id="{A20E8944-8B09-4801-9A54-AD4E2EACF253}"/>
                </a:ext>
              </a:extLst>
            </p:cNvPr>
            <p:cNvSpPr>
              <a:spLocks noChangeArrowheads="1"/>
            </p:cNvSpPr>
            <p:nvPr/>
          </p:nvSpPr>
          <p:spPr bwMode="auto">
            <a:xfrm>
              <a:off x="5564708" y="3464690"/>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2" name="Rectangle 121">
              <a:extLst>
                <a:ext uri="{FF2B5EF4-FFF2-40B4-BE49-F238E27FC236}">
                  <a16:creationId xmlns:a16="http://schemas.microsoft.com/office/drawing/2014/main" id="{76A5D96B-1A38-4447-8576-2F7E30DCB133}"/>
                </a:ext>
              </a:extLst>
            </p:cNvPr>
            <p:cNvSpPr>
              <a:spLocks noChangeArrowheads="1"/>
            </p:cNvSpPr>
            <p:nvPr/>
          </p:nvSpPr>
          <p:spPr bwMode="auto">
            <a:xfrm>
              <a:off x="5099570" y="359169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3" name="Rectangle 122">
              <a:extLst>
                <a:ext uri="{FF2B5EF4-FFF2-40B4-BE49-F238E27FC236}">
                  <a16:creationId xmlns:a16="http://schemas.microsoft.com/office/drawing/2014/main" id="{1CE50496-4613-4ACF-82FA-55903DCAD219}"/>
                </a:ext>
              </a:extLst>
            </p:cNvPr>
            <p:cNvSpPr>
              <a:spLocks noChangeArrowheads="1"/>
            </p:cNvSpPr>
            <p:nvPr/>
          </p:nvSpPr>
          <p:spPr bwMode="auto">
            <a:xfrm>
              <a:off x="5120208"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4" name="Rectangle 123">
              <a:extLst>
                <a:ext uri="{FF2B5EF4-FFF2-40B4-BE49-F238E27FC236}">
                  <a16:creationId xmlns:a16="http://schemas.microsoft.com/office/drawing/2014/main" id="{1611D040-800D-4B4E-896E-B622B2C43568}"/>
                </a:ext>
              </a:extLst>
            </p:cNvPr>
            <p:cNvSpPr>
              <a:spLocks noChangeArrowheads="1"/>
            </p:cNvSpPr>
            <p:nvPr/>
          </p:nvSpPr>
          <p:spPr bwMode="auto">
            <a:xfrm>
              <a:off x="5151958" y="3617090"/>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5" name="Rectangle 124">
              <a:extLst>
                <a:ext uri="{FF2B5EF4-FFF2-40B4-BE49-F238E27FC236}">
                  <a16:creationId xmlns:a16="http://schemas.microsoft.com/office/drawing/2014/main" id="{235E1631-D141-4DB2-A6DE-3566468663CB}"/>
                </a:ext>
              </a:extLst>
            </p:cNvPr>
            <p:cNvSpPr>
              <a:spLocks noChangeArrowheads="1"/>
            </p:cNvSpPr>
            <p:nvPr/>
          </p:nvSpPr>
          <p:spPr bwMode="auto">
            <a:xfrm>
              <a:off x="518212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6" name="Rectangle 125">
              <a:extLst>
                <a:ext uri="{FF2B5EF4-FFF2-40B4-BE49-F238E27FC236}">
                  <a16:creationId xmlns:a16="http://schemas.microsoft.com/office/drawing/2014/main" id="{94702D64-E14E-4688-BC6B-E27E79DF0E87}"/>
                </a:ext>
              </a:extLst>
            </p:cNvPr>
            <p:cNvSpPr>
              <a:spLocks noChangeArrowheads="1"/>
            </p:cNvSpPr>
            <p:nvPr/>
          </p:nvSpPr>
          <p:spPr bwMode="auto">
            <a:xfrm>
              <a:off x="5213870"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7" name="Rectangle 126">
              <a:extLst>
                <a:ext uri="{FF2B5EF4-FFF2-40B4-BE49-F238E27FC236}">
                  <a16:creationId xmlns:a16="http://schemas.microsoft.com/office/drawing/2014/main" id="{D9F91EF2-7045-47DE-81A5-B32FAA8C76B3}"/>
                </a:ext>
              </a:extLst>
            </p:cNvPr>
            <p:cNvSpPr>
              <a:spLocks noChangeArrowheads="1"/>
            </p:cNvSpPr>
            <p:nvPr/>
          </p:nvSpPr>
          <p:spPr bwMode="auto">
            <a:xfrm>
              <a:off x="524403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8" name="Rectangle 127">
              <a:extLst>
                <a:ext uri="{FF2B5EF4-FFF2-40B4-BE49-F238E27FC236}">
                  <a16:creationId xmlns:a16="http://schemas.microsoft.com/office/drawing/2014/main" id="{89617853-640A-43B0-A267-A72B7CAA20F6}"/>
                </a:ext>
              </a:extLst>
            </p:cNvPr>
            <p:cNvSpPr>
              <a:spLocks noChangeArrowheads="1"/>
            </p:cNvSpPr>
            <p:nvPr/>
          </p:nvSpPr>
          <p:spPr bwMode="auto">
            <a:xfrm>
              <a:off x="5275783" y="3617090"/>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29" name="Oval 128">
              <a:extLst>
                <a:ext uri="{FF2B5EF4-FFF2-40B4-BE49-F238E27FC236}">
                  <a16:creationId xmlns:a16="http://schemas.microsoft.com/office/drawing/2014/main" id="{4709435D-5BAB-4FFC-B7F6-4518E651206A}"/>
                </a:ext>
              </a:extLst>
            </p:cNvPr>
            <p:cNvSpPr>
              <a:spLocks noChangeArrowheads="1"/>
            </p:cNvSpPr>
            <p:nvPr/>
          </p:nvSpPr>
          <p:spPr bwMode="auto">
            <a:xfrm>
              <a:off x="5564708" y="364566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a:solidFill>
                  <a:srgbClr val="000000"/>
                </a:solidFill>
                <a:latin typeface="Verdana" pitchFamily="34" charset="0"/>
                <a:cs typeface="Arial" charset="0"/>
              </a:endParaRPr>
            </a:p>
          </p:txBody>
        </p:sp>
        <p:sp>
          <p:nvSpPr>
            <p:cNvPr id="130" name="Text Placeholder 1">
              <a:extLst>
                <a:ext uri="{FF2B5EF4-FFF2-40B4-BE49-F238E27FC236}">
                  <a16:creationId xmlns:a16="http://schemas.microsoft.com/office/drawing/2014/main" id="{D83B0619-7CF5-4A2B-B6D4-2569715A4080}"/>
                </a:ext>
              </a:extLst>
            </p:cNvPr>
            <p:cNvSpPr txBox="1">
              <a:spLocks/>
            </p:cNvSpPr>
            <p:nvPr/>
          </p:nvSpPr>
          <p:spPr>
            <a:xfrm>
              <a:off x="4187207"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Basic</a:t>
              </a:r>
            </a:p>
          </p:txBody>
        </p:sp>
        <p:sp>
          <p:nvSpPr>
            <p:cNvPr id="131" name="Text Placeholder 1">
              <a:extLst>
                <a:ext uri="{FF2B5EF4-FFF2-40B4-BE49-F238E27FC236}">
                  <a16:creationId xmlns:a16="http://schemas.microsoft.com/office/drawing/2014/main" id="{D1D7B7AB-8A2C-424D-B70B-E3A1986F8BE7}"/>
                </a:ext>
              </a:extLst>
            </p:cNvPr>
            <p:cNvSpPr txBox="1">
              <a:spLocks/>
            </p:cNvSpPr>
            <p:nvPr/>
          </p:nvSpPr>
          <p:spPr>
            <a:xfrm>
              <a:off x="3296664" y="4138297"/>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Standard</a:t>
              </a:r>
            </a:p>
          </p:txBody>
        </p:sp>
        <p:sp>
          <p:nvSpPr>
            <p:cNvPr id="132" name="Text Placeholder 1">
              <a:extLst>
                <a:ext uri="{FF2B5EF4-FFF2-40B4-BE49-F238E27FC236}">
                  <a16:creationId xmlns:a16="http://schemas.microsoft.com/office/drawing/2014/main" id="{E0E4C03B-8F46-4F7E-885E-21775FC9C8A8}"/>
                </a:ext>
              </a:extLst>
            </p:cNvPr>
            <p:cNvSpPr txBox="1">
              <a:spLocks/>
            </p:cNvSpPr>
            <p:nvPr/>
          </p:nvSpPr>
          <p:spPr>
            <a:xfrm>
              <a:off x="5099094" y="4147308"/>
              <a:ext cx="54864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Shared</a:t>
              </a:r>
            </a:p>
          </p:txBody>
        </p:sp>
        <p:sp>
          <p:nvSpPr>
            <p:cNvPr id="133" name="Text Placeholder 1">
              <a:extLst>
                <a:ext uri="{FF2B5EF4-FFF2-40B4-BE49-F238E27FC236}">
                  <a16:creationId xmlns:a16="http://schemas.microsoft.com/office/drawing/2014/main" id="{A0D71619-AD05-4453-8476-85AC38EF0666}"/>
                </a:ext>
              </a:extLst>
            </p:cNvPr>
            <p:cNvSpPr txBox="1">
              <a:spLocks/>
            </p:cNvSpPr>
            <p:nvPr/>
          </p:nvSpPr>
          <p:spPr>
            <a:xfrm>
              <a:off x="5898197" y="4147308"/>
              <a:ext cx="640080" cy="1828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fontAlgn="base">
                <a:lnSpc>
                  <a:spcPct val="100000"/>
                </a:lnSpc>
                <a:spcBef>
                  <a:spcPct val="0"/>
                </a:spcBef>
                <a:spcAft>
                  <a:spcPct val="0"/>
                </a:spcAft>
                <a:buSzTx/>
                <a:buNone/>
              </a:pPr>
              <a:r>
                <a:rPr lang="en-US" sz="900">
                  <a:solidFill>
                    <a:srgbClr val="68217A"/>
                  </a:solidFill>
                  <a:latin typeface="Segoe UI Light" panose="020B0502040204020203" pitchFamily="34" charset="0"/>
                  <a:cs typeface="Segoe UI Light" panose="020B0502040204020203" pitchFamily="34" charset="0"/>
                </a:rPr>
                <a:t>Free</a:t>
              </a:r>
            </a:p>
          </p:txBody>
        </p:sp>
      </p:grpSp>
    </p:spTree>
    <p:extLst>
      <p:ext uri="{BB962C8B-B14F-4D97-AF65-F5344CB8AC3E}">
        <p14:creationId xmlns:p14="http://schemas.microsoft.com/office/powerpoint/2010/main" val="3061519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87B7-ABA6-481C-BEE4-DC6060B5AC30}"/>
              </a:ext>
            </a:extLst>
          </p:cNvPr>
          <p:cNvSpPr>
            <a:spLocks noGrp="1"/>
          </p:cNvSpPr>
          <p:nvPr>
            <p:ph type="title"/>
          </p:nvPr>
        </p:nvSpPr>
        <p:spPr/>
        <p:txBody>
          <a:bodyPr/>
          <a:lstStyle/>
          <a:p>
            <a:r>
              <a:rPr lang="en-US"/>
              <a:t>Prebuilt Web App Templates</a:t>
            </a:r>
          </a:p>
        </p:txBody>
      </p:sp>
      <p:sp>
        <p:nvSpPr>
          <p:cNvPr id="4" name="Content Placeholder 2">
            <a:extLst>
              <a:ext uri="{FF2B5EF4-FFF2-40B4-BE49-F238E27FC236}">
                <a16:creationId xmlns:a16="http://schemas.microsoft.com/office/drawing/2014/main" id="{05B32A4D-B99A-4738-ABB1-4D4188CA30B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ct val="0"/>
              </a:spcBef>
              <a:buClrTx/>
              <a:buSzTx/>
              <a:buNone/>
            </a:pPr>
            <a:r>
              <a:rPr lang="en-US" sz="2400" kern="0">
                <a:solidFill>
                  <a:srgbClr val="000000"/>
                </a:solidFill>
                <a:ea typeface="+mn-ea"/>
              </a:rPr>
              <a:t>Create a Web App using a prebuilt template from the Azure Marketplace</a:t>
            </a:r>
          </a:p>
          <a:p>
            <a:pPr marL="0" indent="0">
              <a:spcBef>
                <a:spcPct val="0"/>
              </a:spcBef>
              <a:buClrTx/>
              <a:buSzTx/>
              <a:buNone/>
            </a:pPr>
            <a:endParaRPr lang="en-US" sz="2400" kern="0">
              <a:solidFill>
                <a:srgbClr val="000000"/>
              </a:solidFill>
              <a:ea typeface="+mn-ea"/>
            </a:endParaRPr>
          </a:p>
          <a:p>
            <a:pPr marL="0" indent="0">
              <a:spcBef>
                <a:spcPct val="0"/>
              </a:spcBef>
              <a:buClrTx/>
              <a:buSzTx/>
              <a:buNone/>
            </a:pPr>
            <a:r>
              <a:rPr lang="en-US" sz="2400" kern="0">
                <a:solidFill>
                  <a:srgbClr val="000000"/>
                </a:solidFill>
                <a:ea typeface="+mn-ea"/>
              </a:rPr>
              <a:t>There are over 30 open-source applications, frameworks, and templates in the Marketplace:</a:t>
            </a:r>
          </a:p>
        </p:txBody>
      </p:sp>
      <p:pic>
        <p:nvPicPr>
          <p:cNvPr id="5" name="Picture 4" descr="Graphic depicting logos of six open-source products for building web apps that are available on the Azure Marketplace. Included are Scalable WordPress, CakePHP, Better CMS, Django, Acquia Drupal 7 on MySQL, and Umbraco CMS.">
            <a:extLst>
              <a:ext uri="{FF2B5EF4-FFF2-40B4-BE49-F238E27FC236}">
                <a16:creationId xmlns:a16="http://schemas.microsoft.com/office/drawing/2014/main" id="{887C75B9-78C7-40A3-9E4A-228F7EBA5607}"/>
              </a:ext>
            </a:extLst>
          </p:cNvPr>
          <p:cNvPicPr>
            <a:picLocks noChangeAspect="1"/>
          </p:cNvPicPr>
          <p:nvPr/>
        </p:nvPicPr>
        <p:blipFill>
          <a:blip r:embed="rId3"/>
          <a:stretch>
            <a:fillRect/>
          </a:stretch>
        </p:blipFill>
        <p:spPr>
          <a:xfrm>
            <a:off x="2384766" y="3696029"/>
            <a:ext cx="7315200" cy="1601644"/>
          </a:xfrm>
          <a:prstGeom prst="rect">
            <a:avLst/>
          </a:prstGeom>
        </p:spPr>
      </p:pic>
    </p:spTree>
    <p:extLst>
      <p:ext uri="{BB962C8B-B14F-4D97-AF65-F5344CB8AC3E}">
        <p14:creationId xmlns:p14="http://schemas.microsoft.com/office/powerpoint/2010/main" val="988013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8594-7369-4A01-AB60-07827DA1B700}"/>
              </a:ext>
            </a:extLst>
          </p:cNvPr>
          <p:cNvSpPr>
            <a:spLocks noGrp="1"/>
          </p:cNvSpPr>
          <p:nvPr>
            <p:ph type="title"/>
          </p:nvPr>
        </p:nvSpPr>
        <p:spPr/>
        <p:txBody>
          <a:bodyPr/>
          <a:lstStyle/>
          <a:p>
            <a:r>
              <a:rPr lang="en-US"/>
              <a:t>Demonstration: Creating a Web App</a:t>
            </a:r>
          </a:p>
        </p:txBody>
      </p:sp>
      <p:sp>
        <p:nvSpPr>
          <p:cNvPr id="4" name="Content Placeholder 2">
            <a:extLst>
              <a:ext uri="{FF2B5EF4-FFF2-40B4-BE49-F238E27FC236}">
                <a16:creationId xmlns:a16="http://schemas.microsoft.com/office/drawing/2014/main" id="{EDC84C7C-3DB4-43AD-939F-AEF316DAB7CF}"/>
              </a:ext>
            </a:extLst>
          </p:cNvPr>
          <p:cNvSpPr txBox="1">
            <a:spLocks/>
          </p:cNvSpPr>
          <p:nvPr/>
        </p:nvSpPr>
        <p:spPr>
          <a:xfrm>
            <a:off x="613834" y="114955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In this demonstration, you will learn how to:</a:t>
            </a:r>
          </a:p>
          <a:p>
            <a:pPr lvl="1"/>
            <a:r>
              <a:rPr lang="en-US" kern="0">
                <a:solidFill>
                  <a:srgbClr val="000000"/>
                </a:solidFill>
              </a:rPr>
              <a:t>Create a Web App instance by using the Azure Portal</a:t>
            </a:r>
          </a:p>
          <a:p>
            <a:pPr lvl="1"/>
            <a:r>
              <a:rPr lang="en-US" kern="0">
                <a:solidFill>
                  <a:srgbClr val="000000"/>
                </a:solidFill>
              </a:rPr>
              <a:t>Create a SQL Database instance by using the Portal</a:t>
            </a:r>
          </a:p>
          <a:p>
            <a:pPr lvl="1"/>
            <a:r>
              <a:rPr lang="en-US" kern="0">
                <a:solidFill>
                  <a:srgbClr val="000000"/>
                </a:solidFill>
              </a:rPr>
              <a:t>Manage the Web App and SQL Database instances as a Resource Group</a:t>
            </a:r>
          </a:p>
        </p:txBody>
      </p:sp>
    </p:spTree>
    <p:extLst>
      <p:ext uri="{BB962C8B-B14F-4D97-AF65-F5344CB8AC3E}">
        <p14:creationId xmlns:p14="http://schemas.microsoft.com/office/powerpoint/2010/main" val="1161252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Certification Path</a:t>
            </a:r>
          </a:p>
        </p:txBody>
      </p:sp>
      <p:sp>
        <p:nvSpPr>
          <p:cNvPr id="73" name="TextBox 72">
            <a:extLst>
              <a:ext uri="{FF2B5EF4-FFF2-40B4-BE49-F238E27FC236}">
                <a16:creationId xmlns:a16="http://schemas.microsoft.com/office/drawing/2014/main" id="{898CD70C-9B2F-40E1-AB1A-F1F23CD9ECDD}"/>
              </a:ext>
            </a:extLst>
          </p:cNvPr>
          <p:cNvSpPr txBox="1"/>
          <p:nvPr/>
        </p:nvSpPr>
        <p:spPr>
          <a:xfrm>
            <a:off x="4141900" y="1114069"/>
            <a:ext cx="3886200" cy="428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defPPr>
              <a:defRPr lang="en-US"/>
            </a:defPPr>
            <a:lvl1pPr defTabSz="685864">
              <a:defRPr sz="1400">
                <a:solidFill>
                  <a:prstClr val="white"/>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400">
                <a:latin typeface="Segoe UI"/>
              </a:rPr>
              <a:t>MCSA: Linux on Azure</a:t>
            </a:r>
          </a:p>
        </p:txBody>
      </p:sp>
      <p:sp>
        <p:nvSpPr>
          <p:cNvPr id="18" name="Plus 17"/>
          <p:cNvSpPr>
            <a:spLocks/>
          </p:cNvSpPr>
          <p:nvPr/>
        </p:nvSpPr>
        <p:spPr>
          <a:xfrm>
            <a:off x="5889890" y="3053205"/>
            <a:ext cx="217111" cy="217111"/>
          </a:xfrm>
          <a:prstGeom prst="mathPlus">
            <a:avLst>
              <a:gd name="adj1" fmla="val 16957"/>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prstClr val="black"/>
                </a:solidFill>
              </a:ln>
              <a:solidFill>
                <a:prstClr val="black"/>
              </a:solidFill>
              <a:latin typeface="Segoe UI"/>
            </a:endParaRPr>
          </a:p>
        </p:txBody>
      </p:sp>
      <p:grpSp>
        <p:nvGrpSpPr>
          <p:cNvPr id="21" name="Group 20"/>
          <p:cNvGrpSpPr/>
          <p:nvPr/>
        </p:nvGrpSpPr>
        <p:grpSpPr>
          <a:xfrm>
            <a:off x="6205017" y="2355916"/>
            <a:ext cx="1661518" cy="1505453"/>
            <a:chOff x="2499152" y="1707525"/>
            <a:chExt cx="1661518" cy="1505453"/>
          </a:xfrm>
        </p:grpSpPr>
        <p:grpSp>
          <p:nvGrpSpPr>
            <p:cNvPr id="28" name="Group 27"/>
            <p:cNvGrpSpPr/>
            <p:nvPr/>
          </p:nvGrpSpPr>
          <p:grpSpPr>
            <a:xfrm>
              <a:off x="2528661" y="1707525"/>
              <a:ext cx="1632009" cy="1505453"/>
              <a:chOff x="3236915" y="1816140"/>
              <a:chExt cx="1047053" cy="965858"/>
            </a:xfrm>
          </p:grpSpPr>
          <p:sp>
            <p:nvSpPr>
              <p:cNvPr id="30" name="Rectangle 29"/>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31" name="TextBox 30"/>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LFCS:</a:t>
                </a:r>
              </a:p>
            </p:txBody>
          </p:sp>
        </p:grpSp>
        <p:sp>
          <p:nvSpPr>
            <p:cNvPr id="29" name="TextBox 28"/>
            <p:cNvSpPr txBox="1"/>
            <p:nvPr/>
          </p:nvSpPr>
          <p:spPr>
            <a:xfrm>
              <a:off x="2499152" y="2314680"/>
              <a:ext cx="1642667" cy="646331"/>
            </a:xfrm>
            <a:prstGeom prst="rect">
              <a:avLst/>
            </a:prstGeom>
            <a:noFill/>
          </p:spPr>
          <p:txBody>
            <a:bodyPr wrap="square" lIns="0" tIns="0" rIns="0" bIns="0" rtlCol="0">
              <a:spAutoFit/>
            </a:bodyPr>
            <a:lstStyle/>
            <a:p>
              <a:pPr algn="ctr" defTabSz="685864"/>
              <a:r>
                <a:rPr lang="en-US" sz="1400">
                  <a:solidFill>
                    <a:prstClr val="white"/>
                  </a:solidFill>
                  <a:latin typeface="Segoe UI"/>
                </a:rPr>
                <a:t>Linux Foundation Certified System Administrator</a:t>
              </a:r>
              <a:endParaRPr lang="en-IN" sz="1400">
                <a:solidFill>
                  <a:prstClr val="white"/>
                </a:solidFill>
                <a:latin typeface="Segoe UI"/>
              </a:endParaRPr>
            </a:p>
          </p:txBody>
        </p:sp>
      </p:grpSp>
      <p:cxnSp>
        <p:nvCxnSpPr>
          <p:cNvPr id="23" name="Straight Connector 22"/>
          <p:cNvCxnSpPr>
            <a:cxnSpLocks/>
          </p:cNvCxnSpPr>
          <p:nvPr/>
        </p:nvCxnSpPr>
        <p:spPr>
          <a:xfrm>
            <a:off x="4967864" y="4672608"/>
            <a:ext cx="89363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35" name="Right Arrow 34"/>
          <p:cNvSpPr/>
          <p:nvPr/>
        </p:nvSpPr>
        <p:spPr>
          <a:xfrm rot="16200000" flipV="1">
            <a:off x="4757541" y="4085509"/>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nvGrpSpPr>
          <p:cNvPr id="38" name="Group 37"/>
          <p:cNvGrpSpPr/>
          <p:nvPr/>
        </p:nvGrpSpPr>
        <p:grpSpPr>
          <a:xfrm>
            <a:off x="4147617" y="2355916"/>
            <a:ext cx="1661518" cy="1505453"/>
            <a:chOff x="2499152" y="1707525"/>
            <a:chExt cx="1661518" cy="1505453"/>
          </a:xfrm>
        </p:grpSpPr>
        <p:grpSp>
          <p:nvGrpSpPr>
            <p:cNvPr id="54" name="Group 53"/>
            <p:cNvGrpSpPr/>
            <p:nvPr/>
          </p:nvGrpSpPr>
          <p:grpSpPr>
            <a:xfrm>
              <a:off x="2528661" y="1707525"/>
              <a:ext cx="1632009" cy="1505453"/>
              <a:chOff x="3236915" y="1816140"/>
              <a:chExt cx="1047053" cy="965858"/>
            </a:xfrm>
          </p:grpSpPr>
          <p:sp>
            <p:nvSpPr>
              <p:cNvPr id="56" name="Rectangle 55"/>
              <p:cNvSpPr>
                <a:spLocks/>
              </p:cNvSpPr>
              <p:nvPr/>
            </p:nvSpPr>
            <p:spPr bwMode="auto">
              <a:xfrm>
                <a:off x="3241552" y="1816140"/>
                <a:ext cx="1042416" cy="965858"/>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7" name="TextBox 56"/>
              <p:cNvSpPr txBox="1"/>
              <p:nvPr/>
            </p:nvSpPr>
            <p:spPr>
              <a:xfrm>
                <a:off x="3236915" y="1895993"/>
                <a:ext cx="1031694" cy="157968"/>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Exam 70-533 </a:t>
                </a:r>
              </a:p>
            </p:txBody>
          </p:sp>
        </p:grpSp>
        <p:sp>
          <p:nvSpPr>
            <p:cNvPr id="55" name="TextBox 54"/>
            <p:cNvSpPr txBox="1"/>
            <p:nvPr/>
          </p:nvSpPr>
          <p:spPr>
            <a:xfrm>
              <a:off x="2499152" y="2314680"/>
              <a:ext cx="1642667"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endParaRPr lang="en-IN" sz="1400">
                <a:solidFill>
                  <a:prstClr val="white"/>
                </a:solidFill>
                <a:latin typeface="Segoe UI"/>
              </a:endParaRPr>
            </a:p>
          </p:txBody>
        </p:sp>
      </p:grpSp>
      <p:grpSp>
        <p:nvGrpSpPr>
          <p:cNvPr id="40" name="Group 39"/>
          <p:cNvGrpSpPr/>
          <p:nvPr/>
        </p:nvGrpSpPr>
        <p:grpSpPr>
          <a:xfrm>
            <a:off x="4170085" y="4795956"/>
            <a:ext cx="1737445" cy="1604844"/>
            <a:chOff x="3748952" y="4005065"/>
            <a:chExt cx="1737445" cy="1604844"/>
          </a:xfrm>
        </p:grpSpPr>
        <p:grpSp>
          <p:nvGrpSpPr>
            <p:cNvPr id="42" name="Group 41"/>
            <p:cNvGrpSpPr/>
            <p:nvPr/>
          </p:nvGrpSpPr>
          <p:grpSpPr>
            <a:xfrm>
              <a:off x="3748952" y="4005065"/>
              <a:ext cx="1737445" cy="1604844"/>
              <a:chOff x="1532226" y="6711453"/>
              <a:chExt cx="1114699" cy="1029625"/>
            </a:xfrm>
          </p:grpSpPr>
          <p:sp>
            <p:nvSpPr>
              <p:cNvPr id="52" name="Rectangle 51"/>
              <p:cNvSpPr>
                <a:spLocks/>
              </p:cNvSpPr>
              <p:nvPr/>
            </p:nvSpPr>
            <p:spPr bwMode="auto">
              <a:xfrm>
                <a:off x="1532226" y="6711453"/>
                <a:ext cx="1114699" cy="10296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864"/>
                <a:endParaRPr lang="en-US" sz="1400">
                  <a:solidFill>
                    <a:prstClr val="white"/>
                  </a:solidFill>
                  <a:latin typeface="Segoe UI"/>
                  <a:ea typeface="Segoe UI" pitchFamily="34" charset="0"/>
                  <a:cs typeface="Segoe UI" pitchFamily="34" charset="0"/>
                </a:endParaRPr>
              </a:p>
            </p:txBody>
          </p:sp>
          <p:sp>
            <p:nvSpPr>
              <p:cNvPr id="53" name="TextBox 52"/>
              <p:cNvSpPr txBox="1"/>
              <p:nvPr/>
            </p:nvSpPr>
            <p:spPr>
              <a:xfrm>
                <a:off x="1560316" y="6803266"/>
                <a:ext cx="1042416" cy="157969"/>
              </a:xfrm>
              <a:prstGeom prst="rect">
                <a:avLst/>
              </a:prstGeom>
              <a:noFill/>
            </p:spPr>
            <p:txBody>
              <a:bodyPr wrap="square" lIns="0" tIns="0" rIns="0" bIns="0" rtlCol="0">
                <a:spAutoFit/>
              </a:bodyPr>
              <a:lstStyle/>
              <a:p>
                <a:pPr algn="ctr" defTabSz="685864"/>
                <a:r>
                  <a:rPr lang="en-US" sz="1600">
                    <a:solidFill>
                      <a:prstClr val="white"/>
                    </a:solidFill>
                    <a:latin typeface="Segoe UI"/>
                    <a:ea typeface="Segoe UI" pitchFamily="34" charset="0"/>
                    <a:cs typeface="Segoe UI" pitchFamily="34" charset="0"/>
                  </a:rPr>
                  <a:t>Course 20533D</a:t>
                </a:r>
              </a:p>
            </p:txBody>
          </p:sp>
        </p:grpSp>
        <p:sp>
          <p:nvSpPr>
            <p:cNvPr id="43" name="TextBox 42"/>
            <p:cNvSpPr txBox="1"/>
            <p:nvPr/>
          </p:nvSpPr>
          <p:spPr>
            <a:xfrm>
              <a:off x="3797572" y="4695515"/>
              <a:ext cx="1622993" cy="861774"/>
            </a:xfrm>
            <a:prstGeom prst="rect">
              <a:avLst/>
            </a:prstGeom>
            <a:noFill/>
          </p:spPr>
          <p:txBody>
            <a:bodyPr wrap="square" lIns="0" tIns="0" rIns="0" bIns="0" rtlCol="0">
              <a:spAutoFit/>
            </a:bodyPr>
            <a:lstStyle/>
            <a:p>
              <a:pPr algn="ctr" defTabSz="685864"/>
              <a:r>
                <a:rPr lang="fr-FR" sz="1400">
                  <a:solidFill>
                    <a:prstClr val="white"/>
                  </a:solidFill>
                  <a:latin typeface="Segoe UI"/>
                </a:rPr>
                <a:t>Implementing Microsoft Azure Infrastructure Solutions</a:t>
              </a:r>
            </a:p>
          </p:txBody>
        </p:sp>
      </p:grpSp>
      <p:cxnSp>
        <p:nvCxnSpPr>
          <p:cNvPr id="41" name="Straight Connector 40"/>
          <p:cNvCxnSpPr>
            <a:cxnSpLocks/>
          </p:cNvCxnSpPr>
          <p:nvPr/>
        </p:nvCxnSpPr>
        <p:spPr>
          <a:xfrm>
            <a:off x="4170084" y="4672608"/>
            <a:ext cx="1691414"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cxnSpLocks/>
          </p:cNvCxnSpPr>
          <p:nvPr/>
        </p:nvCxnSpPr>
        <p:spPr>
          <a:xfrm>
            <a:off x="4184354" y="2209800"/>
            <a:ext cx="3865746" cy="0"/>
          </a:xfrm>
          <a:prstGeom prst="line">
            <a:avLst/>
          </a:prstGeom>
          <a:ln w="9525">
            <a:solidFill>
              <a:srgbClr val="00BCF2"/>
            </a:solidFill>
          </a:ln>
        </p:spPr>
        <p:style>
          <a:lnRef idx="1">
            <a:schemeClr val="accent6"/>
          </a:lnRef>
          <a:fillRef idx="0">
            <a:schemeClr val="accent6"/>
          </a:fillRef>
          <a:effectRef idx="0">
            <a:schemeClr val="accent6"/>
          </a:effectRef>
          <a:fontRef idx="minor">
            <a:schemeClr val="tx1"/>
          </a:fontRef>
        </p:style>
      </p:cxnSp>
      <p:sp>
        <p:nvSpPr>
          <p:cNvPr id="77" name="Right Arrow 76"/>
          <p:cNvSpPr/>
          <p:nvPr/>
        </p:nvSpPr>
        <p:spPr>
          <a:xfrm rot="16200000" flipV="1">
            <a:off x="5751001" y="1734317"/>
            <a:ext cx="494887" cy="27389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Tree>
    <p:custDataLst>
      <p:tags r:id="rId1"/>
    </p:custDataLst>
    <p:extLst>
      <p:ext uri="{BB962C8B-B14F-4D97-AF65-F5344CB8AC3E}">
        <p14:creationId xmlns:p14="http://schemas.microsoft.com/office/powerpoint/2010/main" val="4002709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86D9-FCB1-44CA-8EF8-2539914B0E62}"/>
              </a:ext>
            </a:extLst>
          </p:cNvPr>
          <p:cNvSpPr>
            <a:spLocks noGrp="1"/>
          </p:cNvSpPr>
          <p:nvPr>
            <p:ph type="title"/>
          </p:nvPr>
        </p:nvSpPr>
        <p:spPr/>
        <p:txBody>
          <a:bodyPr/>
          <a:lstStyle/>
          <a:p>
            <a:r>
              <a:rPr lang="en-US"/>
              <a:t>Web App Configuration</a:t>
            </a:r>
          </a:p>
        </p:txBody>
      </p:sp>
      <p:sp>
        <p:nvSpPr>
          <p:cNvPr id="4" name="Content Placeholder 2">
            <a:extLst>
              <a:ext uri="{FF2B5EF4-FFF2-40B4-BE49-F238E27FC236}">
                <a16:creationId xmlns:a16="http://schemas.microsoft.com/office/drawing/2014/main" id="{612A6CE8-843D-4976-A6FA-8AAD6E02C286}"/>
              </a:ext>
            </a:extLst>
          </p:cNvPr>
          <p:cNvSpPr txBox="1">
            <a:spLocks/>
          </p:cNvSpPr>
          <p:nvPr/>
        </p:nvSpPr>
        <p:spPr>
          <a:xfrm>
            <a:off x="613834" y="1037257"/>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The Web App deployment package and its configuration are both stored in an external store</a:t>
            </a:r>
          </a:p>
          <a:p>
            <a:r>
              <a:rPr lang="en-US" kern="0">
                <a:solidFill>
                  <a:srgbClr val="000000"/>
                </a:solidFill>
              </a:rPr>
              <a:t>App Settings and Connection Strings are intercepted and changed in the application during startup</a:t>
            </a:r>
          </a:p>
          <a:p>
            <a:r>
              <a:rPr lang="en-US" kern="0">
                <a:solidFill>
                  <a:srgbClr val="000000"/>
                </a:solidFill>
              </a:rPr>
              <a:t>Applications can be scaled by:</a:t>
            </a:r>
          </a:p>
          <a:p>
            <a:pPr lvl="1"/>
            <a:r>
              <a:rPr lang="en-US" kern="0">
                <a:solidFill>
                  <a:srgbClr val="000000"/>
                </a:solidFill>
              </a:rPr>
              <a:t>Creating IIS websites using the Web Deploy package </a:t>
            </a:r>
          </a:p>
          <a:p>
            <a:pPr lvl="1"/>
            <a:r>
              <a:rPr lang="en-US" kern="0">
                <a:solidFill>
                  <a:srgbClr val="000000"/>
                </a:solidFill>
              </a:rPr>
              <a:t>Applying configuration options from the external store</a:t>
            </a:r>
          </a:p>
        </p:txBody>
      </p:sp>
    </p:spTree>
    <p:extLst>
      <p:ext uri="{BB962C8B-B14F-4D97-AF65-F5344CB8AC3E}">
        <p14:creationId xmlns:p14="http://schemas.microsoft.com/office/powerpoint/2010/main" val="3131571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1F5-016F-45FD-BCCE-1367F520BCF3}"/>
              </a:ext>
            </a:extLst>
          </p:cNvPr>
          <p:cNvSpPr>
            <a:spLocks noGrp="1"/>
          </p:cNvSpPr>
          <p:nvPr>
            <p:ph type="title"/>
          </p:nvPr>
        </p:nvSpPr>
        <p:spPr/>
        <p:txBody>
          <a:bodyPr/>
          <a:lstStyle/>
          <a:p>
            <a:r>
              <a:rPr lang="en-US"/>
              <a:t>Web App Configuration</a:t>
            </a:r>
          </a:p>
        </p:txBody>
      </p:sp>
      <p:sp>
        <p:nvSpPr>
          <p:cNvPr id="4" name="Content Placeholder 2">
            <a:extLst>
              <a:ext uri="{FF2B5EF4-FFF2-40B4-BE49-F238E27FC236}">
                <a16:creationId xmlns:a16="http://schemas.microsoft.com/office/drawing/2014/main" id="{C9ABA050-4B45-49C2-BB7E-27B49AD514EA}"/>
              </a:ext>
            </a:extLst>
          </p:cNvPr>
          <p:cNvSpPr txBox="1">
            <a:spLocks/>
          </p:cNvSpPr>
          <p:nvPr/>
        </p:nvSpPr>
        <p:spPr>
          <a:xfrm>
            <a:off x="613834"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Web Apps share functionality with IIS websites:</a:t>
            </a:r>
          </a:p>
          <a:p>
            <a:pPr lvl="1"/>
            <a:r>
              <a:rPr lang="en-US" kern="0">
                <a:solidFill>
                  <a:srgbClr val="000000"/>
                </a:solidFill>
              </a:rPr>
              <a:t>For Free and Shared instances, websites are implemented similar to IIS websites</a:t>
            </a:r>
          </a:p>
          <a:p>
            <a:pPr lvl="1"/>
            <a:r>
              <a:rPr lang="en-US" kern="0">
                <a:solidFill>
                  <a:srgbClr val="000000"/>
                </a:solidFill>
              </a:rPr>
              <a:t>For Standard instances, a reserved virtual machine is made available and each individual website is similar to an IIS website</a:t>
            </a:r>
          </a:p>
          <a:p>
            <a:pPr lvl="1"/>
            <a:r>
              <a:rPr lang="en-US" kern="0">
                <a:solidFill>
                  <a:srgbClr val="000000"/>
                </a:solidFill>
              </a:rPr>
              <a:t>Azure Websites can also be managed remotely using the IIS Manager</a:t>
            </a:r>
          </a:p>
          <a:p>
            <a:endParaRPr lang="en-US" kern="0">
              <a:solidFill>
                <a:srgbClr val="000000"/>
              </a:solidFill>
            </a:endParaRPr>
          </a:p>
        </p:txBody>
      </p:sp>
    </p:spTree>
    <p:extLst>
      <p:ext uri="{BB962C8B-B14F-4D97-AF65-F5344CB8AC3E}">
        <p14:creationId xmlns:p14="http://schemas.microsoft.com/office/powerpoint/2010/main" val="2873078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005-EEA7-4F49-BC4D-2231AECA2C2C}"/>
              </a:ext>
            </a:extLst>
          </p:cNvPr>
          <p:cNvSpPr>
            <a:spLocks noGrp="1"/>
          </p:cNvSpPr>
          <p:nvPr>
            <p:ph type="title"/>
          </p:nvPr>
        </p:nvSpPr>
        <p:spPr/>
        <p:txBody>
          <a:bodyPr/>
          <a:lstStyle/>
          <a:p>
            <a:r>
              <a:rPr lang="en-US"/>
              <a:t>App Service Plan</a:t>
            </a:r>
          </a:p>
        </p:txBody>
      </p:sp>
      <p:sp>
        <p:nvSpPr>
          <p:cNvPr id="3" name="Content Placeholder 2">
            <a:extLst>
              <a:ext uri="{FF2B5EF4-FFF2-40B4-BE49-F238E27FC236}">
                <a16:creationId xmlns:a16="http://schemas.microsoft.com/office/drawing/2014/main" id="{E1BF24BE-709F-4069-8943-5B0EA122AF79}"/>
              </a:ext>
            </a:extLst>
          </p:cNvPr>
          <p:cNvSpPr>
            <a:spLocks noGrp="1"/>
          </p:cNvSpPr>
          <p:nvPr>
            <p:ph type="body" sz="quarter" idx="13"/>
          </p:nvPr>
        </p:nvSpPr>
        <p:spPr/>
        <p:txBody>
          <a:bodyPr/>
          <a:lstStyle/>
          <a:p>
            <a:pPr marL="0" indent="0">
              <a:buNone/>
            </a:pPr>
            <a:r>
              <a:rPr lang="en-US"/>
              <a:t>Represents the collection of physical resources used to host your apps</a:t>
            </a:r>
          </a:p>
          <a:p>
            <a:pPr marL="0" indent="0">
              <a:buNone/>
            </a:pPr>
            <a:r>
              <a:rPr lang="en-US"/>
              <a:t>   </a:t>
            </a:r>
            <a:r>
              <a:rPr lang="en-US" sz="2400"/>
              <a:t>Region (West US, East US, etc.)</a:t>
            </a:r>
          </a:p>
          <a:p>
            <a:pPr marL="0" indent="0">
              <a:buNone/>
            </a:pPr>
            <a:r>
              <a:rPr lang="en-US" sz="2400"/>
              <a:t>    Scale count (one, two, three instances, etc.)</a:t>
            </a:r>
          </a:p>
          <a:p>
            <a:pPr marL="0" indent="0">
              <a:buNone/>
            </a:pPr>
            <a:r>
              <a:rPr lang="en-US" sz="2400"/>
              <a:t>    Instance size (Small, Medium, Large)</a:t>
            </a:r>
          </a:p>
          <a:p>
            <a:pPr marL="0" indent="0">
              <a:buNone/>
            </a:pPr>
            <a:r>
              <a:rPr lang="en-US" sz="2400"/>
              <a:t>    SKU (Free, Shared, Basic, Standard, Premium)</a:t>
            </a:r>
          </a:p>
          <a:p>
            <a:pPr marL="0" indent="0">
              <a:buNone/>
            </a:pPr>
            <a:endParaRPr lang="en-US" sz="2400"/>
          </a:p>
          <a:p>
            <a:pPr marL="0" indent="0">
              <a:buNone/>
            </a:pPr>
            <a:r>
              <a:rPr lang="en-US"/>
              <a:t>Web Apps, Mobile Apps, API Apps, Functions run in an App Service Plan</a:t>
            </a:r>
          </a:p>
        </p:txBody>
      </p:sp>
    </p:spTree>
    <p:extLst>
      <p:ext uri="{BB962C8B-B14F-4D97-AF65-F5344CB8AC3E}">
        <p14:creationId xmlns:p14="http://schemas.microsoft.com/office/powerpoint/2010/main" val="341119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35BE-45B1-491D-9779-3B800735CD8E}"/>
              </a:ext>
            </a:extLst>
          </p:cNvPr>
          <p:cNvSpPr>
            <a:spLocks noGrp="1"/>
          </p:cNvSpPr>
          <p:nvPr>
            <p:ph type="title"/>
          </p:nvPr>
        </p:nvSpPr>
        <p:spPr/>
        <p:txBody>
          <a:bodyPr/>
          <a:lstStyle/>
          <a:p>
            <a:r>
              <a:rPr lang="en-US"/>
              <a:t>App Service Plans</a:t>
            </a:r>
          </a:p>
        </p:txBody>
      </p:sp>
      <p:sp>
        <p:nvSpPr>
          <p:cNvPr id="4" name="Content Placeholder 2">
            <a:extLst>
              <a:ext uri="{FF2B5EF4-FFF2-40B4-BE49-F238E27FC236}">
                <a16:creationId xmlns:a16="http://schemas.microsoft.com/office/drawing/2014/main" id="{98C7694F-5D43-4C1E-A85A-00EC82975839}"/>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App Service Plans can logically group Web Apps within a subscription:</a:t>
            </a:r>
          </a:p>
          <a:p>
            <a:pPr lvl="1"/>
            <a:r>
              <a:rPr lang="en-US" kern="0">
                <a:solidFill>
                  <a:srgbClr val="000000"/>
                </a:solidFill>
              </a:rPr>
              <a:t>Characteristics such as features, capacity, and tiers are shared among the website instance in the group</a:t>
            </a:r>
          </a:p>
          <a:p>
            <a:r>
              <a:rPr lang="en-US" kern="0">
                <a:solidFill>
                  <a:srgbClr val="000000"/>
                </a:solidFill>
              </a:rPr>
              <a:t>Multiple App Service Plans can exist in a single Resource Group and multiple Web Apps can exist in a single App Service Plan</a:t>
            </a:r>
          </a:p>
        </p:txBody>
      </p:sp>
    </p:spTree>
    <p:extLst>
      <p:ext uri="{BB962C8B-B14F-4D97-AF65-F5344CB8AC3E}">
        <p14:creationId xmlns:p14="http://schemas.microsoft.com/office/powerpoint/2010/main" val="10558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6B68-ECF1-4B1F-B616-F7DB737FDEB1}"/>
              </a:ext>
            </a:extLst>
          </p:cNvPr>
          <p:cNvSpPr>
            <a:spLocks noGrp="1"/>
          </p:cNvSpPr>
          <p:nvPr>
            <p:ph type="title"/>
          </p:nvPr>
        </p:nvSpPr>
        <p:spPr/>
        <p:txBody>
          <a:bodyPr/>
          <a:lstStyle/>
          <a:p>
            <a:r>
              <a:rPr lang="en-US"/>
              <a:t>App Service Plans</a:t>
            </a:r>
          </a:p>
        </p:txBody>
      </p:sp>
      <p:pic>
        <p:nvPicPr>
          <p:cNvPr id="4" name="Picture 3" descr="Slide depicts a Resource Group structure. Illustration includes two rows of website icons grouped under separate App Service Plan headings.">
            <a:extLst>
              <a:ext uri="{FF2B5EF4-FFF2-40B4-BE49-F238E27FC236}">
                <a16:creationId xmlns:a16="http://schemas.microsoft.com/office/drawing/2014/main" id="{71986475-6CB5-4C6F-8044-31EBDC9CF56A}"/>
              </a:ext>
            </a:extLst>
          </p:cNvPr>
          <p:cNvPicPr>
            <a:picLocks noChangeAspect="1"/>
          </p:cNvPicPr>
          <p:nvPr/>
        </p:nvPicPr>
        <p:blipFill rotWithShape="1">
          <a:blip r:embed="rId3">
            <a:extLst>
              <a:ext uri="{28A0092B-C50C-407E-A947-70E740481C1C}">
                <a14:useLocalDpi xmlns:a14="http://schemas.microsoft.com/office/drawing/2010/main" val="0"/>
              </a:ext>
            </a:extLst>
          </a:blip>
          <a:srcRect l="1071" t="2414" r="2145" b="6010"/>
          <a:stretch/>
        </p:blipFill>
        <p:spPr>
          <a:xfrm>
            <a:off x="1974669" y="1391194"/>
            <a:ext cx="8242662" cy="4990012"/>
          </a:xfrm>
          <a:prstGeom prst="rect">
            <a:avLst/>
          </a:prstGeom>
        </p:spPr>
      </p:pic>
      <p:sp>
        <p:nvSpPr>
          <p:cNvPr id="5" name="TextBox 4">
            <a:extLst>
              <a:ext uri="{FF2B5EF4-FFF2-40B4-BE49-F238E27FC236}">
                <a16:creationId xmlns:a16="http://schemas.microsoft.com/office/drawing/2014/main" id="{BE9B5828-3F4C-4A3B-830A-FC77212A8577}"/>
              </a:ext>
            </a:extLst>
          </p:cNvPr>
          <p:cNvSpPr txBox="1"/>
          <p:nvPr/>
        </p:nvSpPr>
        <p:spPr>
          <a:xfrm>
            <a:off x="3494691" y="2286001"/>
            <a:ext cx="1639613" cy="276999"/>
          </a:xfrm>
          <a:prstGeom prst="rect">
            <a:avLst/>
          </a:prstGeom>
          <a:solidFill>
            <a:schemeClr val="bg1"/>
          </a:solidFill>
        </p:spPr>
        <p:txBody>
          <a:bodyPr wrap="square" rtlCol="0">
            <a:spAutoFit/>
          </a:bodyPr>
          <a:lstStyle/>
          <a:p>
            <a:pPr fontAlgn="base">
              <a:spcBef>
                <a:spcPct val="0"/>
              </a:spcBef>
              <a:spcAft>
                <a:spcPct val="0"/>
              </a:spcAft>
            </a:pPr>
            <a:r>
              <a:rPr lang="en-US" sz="1200" b="1">
                <a:solidFill>
                  <a:srgbClr val="000000"/>
                </a:solidFill>
                <a:latin typeface="Verdana" pitchFamily="34" charset="0"/>
                <a:cs typeface="Arial" charset="0"/>
              </a:rPr>
              <a:t>App Service Plan</a:t>
            </a:r>
          </a:p>
        </p:txBody>
      </p:sp>
      <p:sp>
        <p:nvSpPr>
          <p:cNvPr id="6" name="TextBox 5">
            <a:extLst>
              <a:ext uri="{FF2B5EF4-FFF2-40B4-BE49-F238E27FC236}">
                <a16:creationId xmlns:a16="http://schemas.microsoft.com/office/drawing/2014/main" id="{112505BA-39BE-41F0-BCF8-588CFF1D648F}"/>
              </a:ext>
            </a:extLst>
          </p:cNvPr>
          <p:cNvSpPr txBox="1"/>
          <p:nvPr/>
        </p:nvSpPr>
        <p:spPr>
          <a:xfrm>
            <a:off x="3494690" y="4436126"/>
            <a:ext cx="1639613" cy="276999"/>
          </a:xfrm>
          <a:prstGeom prst="rect">
            <a:avLst/>
          </a:prstGeom>
          <a:solidFill>
            <a:schemeClr val="bg1"/>
          </a:solidFill>
        </p:spPr>
        <p:txBody>
          <a:bodyPr wrap="square" rtlCol="0" anchor="ctr">
            <a:spAutoFit/>
          </a:bodyPr>
          <a:lstStyle/>
          <a:p>
            <a:pPr fontAlgn="base">
              <a:spcBef>
                <a:spcPct val="0"/>
              </a:spcBef>
              <a:spcAft>
                <a:spcPct val="0"/>
              </a:spcAft>
            </a:pPr>
            <a:r>
              <a:rPr lang="en-US" sz="1200" b="1">
                <a:solidFill>
                  <a:srgbClr val="000000"/>
                </a:solidFill>
                <a:latin typeface="Verdana" pitchFamily="34" charset="0"/>
                <a:cs typeface="Arial" charset="0"/>
              </a:rPr>
              <a:t>App Service Plan</a:t>
            </a:r>
          </a:p>
        </p:txBody>
      </p:sp>
    </p:spTree>
    <p:extLst>
      <p:ext uri="{BB962C8B-B14F-4D97-AF65-F5344CB8AC3E}">
        <p14:creationId xmlns:p14="http://schemas.microsoft.com/office/powerpoint/2010/main" val="1487273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6279-9F62-453C-98D7-C7888A379D4B}"/>
              </a:ext>
            </a:extLst>
          </p:cNvPr>
          <p:cNvSpPr>
            <a:spLocks noGrp="1"/>
          </p:cNvSpPr>
          <p:nvPr>
            <p:ph type="title"/>
          </p:nvPr>
        </p:nvSpPr>
        <p:spPr/>
        <p:txBody>
          <a:bodyPr/>
          <a:lstStyle/>
          <a:p>
            <a:r>
              <a:rPr lang="en-US"/>
              <a:t>App Service Plans</a:t>
            </a:r>
          </a:p>
        </p:txBody>
      </p:sp>
      <p:sp>
        <p:nvSpPr>
          <p:cNvPr id="4" name="Content Placeholder 2">
            <a:extLst>
              <a:ext uri="{FF2B5EF4-FFF2-40B4-BE49-F238E27FC236}">
                <a16:creationId xmlns:a16="http://schemas.microsoft.com/office/drawing/2014/main" id="{174DCF58-48DC-4C27-B905-82EEE2AAAF4B}"/>
              </a:ext>
            </a:extLst>
          </p:cNvPr>
          <p:cNvSpPr txBox="1">
            <a:spLocks/>
          </p:cNvSpPr>
          <p:nvPr/>
        </p:nvSpPr>
        <p:spPr>
          <a:xfrm>
            <a:off x="613834" y="855322"/>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App Service Plans are a required parameter when creating a new Web App instance</a:t>
            </a:r>
          </a:p>
          <a:p>
            <a:pPr lvl="1"/>
            <a:r>
              <a:rPr lang="en-US" kern="0">
                <a:solidFill>
                  <a:srgbClr val="000000"/>
                </a:solidFill>
              </a:rPr>
              <a:t>You can chose to add a new Web App to an existing plan</a:t>
            </a:r>
          </a:p>
          <a:p>
            <a:pPr lvl="1"/>
            <a:r>
              <a:rPr lang="en-US" kern="0">
                <a:solidFill>
                  <a:srgbClr val="000000"/>
                </a:solidFill>
              </a:rPr>
              <a:t>You can also define a new App Service Plan as a part of creating a new Web App</a:t>
            </a:r>
          </a:p>
          <a:p>
            <a:endParaRPr lang="en-US" kern="0">
              <a:solidFill>
                <a:srgbClr val="000000"/>
              </a:solidFill>
            </a:endParaRPr>
          </a:p>
        </p:txBody>
      </p:sp>
    </p:spTree>
    <p:extLst>
      <p:ext uri="{BB962C8B-B14F-4D97-AF65-F5344CB8AC3E}">
        <p14:creationId xmlns:p14="http://schemas.microsoft.com/office/powerpoint/2010/main" val="147991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6904-9222-45E4-B5F1-2FB7E53C2F8A}"/>
              </a:ext>
            </a:extLst>
          </p:cNvPr>
          <p:cNvSpPr>
            <a:spLocks noGrp="1"/>
          </p:cNvSpPr>
          <p:nvPr>
            <p:ph type="title"/>
          </p:nvPr>
        </p:nvSpPr>
        <p:spPr/>
        <p:txBody>
          <a:bodyPr/>
          <a:lstStyle/>
          <a:p>
            <a:r>
              <a:rPr lang="en-US"/>
              <a:t>App Service on Linux</a:t>
            </a:r>
          </a:p>
        </p:txBody>
      </p:sp>
      <p:sp>
        <p:nvSpPr>
          <p:cNvPr id="4" name="Content Placeholder 2">
            <a:extLst>
              <a:ext uri="{FF2B5EF4-FFF2-40B4-BE49-F238E27FC236}">
                <a16:creationId xmlns:a16="http://schemas.microsoft.com/office/drawing/2014/main" id="{1C26D4E2-EE85-4D9E-B861-91969DBA3B4E}"/>
              </a:ext>
            </a:extLst>
          </p:cNvPr>
          <p:cNvSpPr txBox="1">
            <a:spLocks/>
          </p:cNvSpPr>
          <p:nvPr/>
        </p:nvSpPr>
        <p:spPr>
          <a:xfrm>
            <a:off x="613834" y="989131"/>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Why Linux?</a:t>
            </a:r>
          </a:p>
          <a:p>
            <a:pPr lvl="1"/>
            <a:r>
              <a:rPr lang="en-US" kern="0">
                <a:solidFill>
                  <a:srgbClr val="000000"/>
                </a:solidFill>
              </a:rPr>
              <a:t>Many application stacks are optimized for Linux:</a:t>
            </a:r>
          </a:p>
          <a:p>
            <a:pPr lvl="2"/>
            <a:r>
              <a:rPr lang="en-US" kern="0">
                <a:solidFill>
                  <a:srgbClr val="000000"/>
                </a:solidFill>
              </a:rPr>
              <a:t>Ruby/Rails, PHP, Node, etc.</a:t>
            </a:r>
          </a:p>
          <a:p>
            <a:pPr lvl="2"/>
            <a:r>
              <a:rPr lang="en-US" kern="0">
                <a:solidFill>
                  <a:srgbClr val="000000"/>
                </a:solidFill>
              </a:rPr>
              <a:t>Often better tools are available on Linux for these stacks</a:t>
            </a:r>
          </a:p>
          <a:p>
            <a:pPr lvl="1"/>
            <a:r>
              <a:rPr lang="en-US" kern="0">
                <a:solidFill>
                  <a:srgbClr val="000000"/>
                </a:solidFill>
              </a:rPr>
              <a:t>New and upcoming frameworks are built for Linux first and then Windows</a:t>
            </a:r>
          </a:p>
          <a:p>
            <a:pPr lvl="1"/>
            <a:r>
              <a:rPr lang="en-US" kern="0">
                <a:solidFill>
                  <a:srgbClr val="000000"/>
                </a:solidFill>
              </a:rPr>
              <a:t>Portability of Docker containers</a:t>
            </a:r>
          </a:p>
          <a:p>
            <a:pPr lvl="1"/>
            <a:r>
              <a:rPr lang="en-US" kern="0">
                <a:solidFill>
                  <a:srgbClr val="000000"/>
                </a:solidFill>
              </a:rPr>
              <a:t>Linux is at the forefront of innovations in Nano and Micro-service architecture</a:t>
            </a:r>
          </a:p>
          <a:p>
            <a:pPr lvl="1"/>
            <a:endParaRPr lang="en-US" kern="0">
              <a:solidFill>
                <a:srgbClr val="000000"/>
              </a:solidFill>
            </a:endParaRPr>
          </a:p>
          <a:p>
            <a:endParaRPr lang="en-US" kern="0">
              <a:solidFill>
                <a:srgbClr val="000000"/>
              </a:solidFill>
            </a:endParaRPr>
          </a:p>
        </p:txBody>
      </p:sp>
    </p:spTree>
    <p:extLst>
      <p:ext uri="{BB962C8B-B14F-4D97-AF65-F5344CB8AC3E}">
        <p14:creationId xmlns:p14="http://schemas.microsoft.com/office/powerpoint/2010/main" val="2812245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155-2372-436D-8841-09950DDE6D38}"/>
              </a:ext>
            </a:extLst>
          </p:cNvPr>
          <p:cNvSpPr>
            <a:spLocks noGrp="1"/>
          </p:cNvSpPr>
          <p:nvPr>
            <p:ph type="title"/>
          </p:nvPr>
        </p:nvSpPr>
        <p:spPr/>
        <p:txBody>
          <a:bodyPr/>
          <a:lstStyle/>
          <a:p>
            <a:r>
              <a:rPr lang="en-US"/>
              <a:t>Docker in App Service on Linux</a:t>
            </a:r>
          </a:p>
        </p:txBody>
      </p:sp>
      <p:grpSp>
        <p:nvGrpSpPr>
          <p:cNvPr id="22" name="Group 21" descr="Diagram depicts Docker App Service on Linus. Icon at top center of illustration depicts testing/staging on-premises, with a globe on the left indicating the Azure production environment and a computer on the right depicting development on a local machine. Beneath, three apps are connected via arrows to a container in the center.">
            <a:extLst>
              <a:ext uri="{FF2B5EF4-FFF2-40B4-BE49-F238E27FC236}">
                <a16:creationId xmlns:a16="http://schemas.microsoft.com/office/drawing/2014/main" id="{7DABA6B8-2B36-4675-A1B7-B68491C4A97F}"/>
              </a:ext>
            </a:extLst>
          </p:cNvPr>
          <p:cNvGrpSpPr/>
          <p:nvPr/>
        </p:nvGrpSpPr>
        <p:grpSpPr>
          <a:xfrm>
            <a:off x="2351282" y="1665744"/>
            <a:ext cx="7489436" cy="4539329"/>
            <a:chOff x="827282" y="1665743"/>
            <a:chExt cx="7489436" cy="4539329"/>
          </a:xfrm>
        </p:grpSpPr>
        <p:pic>
          <p:nvPicPr>
            <p:cNvPr id="23" name="Graphic 22">
              <a:extLst>
                <a:ext uri="{FF2B5EF4-FFF2-40B4-BE49-F238E27FC236}">
                  <a16:creationId xmlns:a16="http://schemas.microsoft.com/office/drawing/2014/main" id="{C48EEA5C-DC39-4EA5-88E3-D150748EC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7412" y="3260596"/>
              <a:ext cx="914400" cy="914400"/>
            </a:xfrm>
            <a:prstGeom prst="rect">
              <a:avLst/>
            </a:prstGeom>
          </p:spPr>
        </p:pic>
        <p:pic>
          <p:nvPicPr>
            <p:cNvPr id="24" name="Picture 2" descr="See the source image">
              <a:extLst>
                <a:ext uri="{FF2B5EF4-FFF2-40B4-BE49-F238E27FC236}">
                  <a16:creationId xmlns:a16="http://schemas.microsoft.com/office/drawing/2014/main" id="{B09C92D6-9BD4-459D-BD5F-68CE1E2E5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716" y="5569012"/>
              <a:ext cx="767048" cy="636060"/>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Direct Access Storage 24">
              <a:extLst>
                <a:ext uri="{FF2B5EF4-FFF2-40B4-BE49-F238E27FC236}">
                  <a16:creationId xmlns:a16="http://schemas.microsoft.com/office/drawing/2014/main" id="{EDA70B78-D49F-4080-A254-6AA32BAF90B0}"/>
                </a:ext>
              </a:extLst>
            </p:cNvPr>
            <p:cNvSpPr/>
            <p:nvPr/>
          </p:nvSpPr>
          <p:spPr>
            <a:xfrm>
              <a:off x="1501712"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sp>
          <p:nvSpPr>
            <p:cNvPr id="26" name="Flowchart: Direct Access Storage 25">
              <a:extLst>
                <a:ext uri="{FF2B5EF4-FFF2-40B4-BE49-F238E27FC236}">
                  <a16:creationId xmlns:a16="http://schemas.microsoft.com/office/drawing/2014/main" id="{8011CFFE-A782-4470-909A-301E226D81FC}"/>
                </a:ext>
              </a:extLst>
            </p:cNvPr>
            <p:cNvSpPr/>
            <p:nvPr/>
          </p:nvSpPr>
          <p:spPr>
            <a:xfrm>
              <a:off x="6398419" y="4466653"/>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sp>
          <p:nvSpPr>
            <p:cNvPr id="27" name="Flowchart: Punched Tape 26">
              <a:extLst>
                <a:ext uri="{FF2B5EF4-FFF2-40B4-BE49-F238E27FC236}">
                  <a16:creationId xmlns:a16="http://schemas.microsoft.com/office/drawing/2014/main" id="{C28D53B6-823F-4636-97BF-45ECAD11A1C1}"/>
                </a:ext>
              </a:extLst>
            </p:cNvPr>
            <p:cNvSpPr/>
            <p:nvPr/>
          </p:nvSpPr>
          <p:spPr>
            <a:xfrm>
              <a:off x="3538064" y="4503229"/>
              <a:ext cx="1292352" cy="841248"/>
            </a:xfrm>
            <a:prstGeom prst="flowChartPunchedTape">
              <a:avLst/>
            </a:prstGeom>
            <a:solidFill>
              <a:sysClr val="window" lastClr="FFFFFF"/>
            </a:solidFill>
            <a:ln w="12700" cap="flat" cmpd="sng" algn="ctr">
              <a:solidFill>
                <a:srgbClr val="ED7D31"/>
              </a:solidFill>
              <a:prstDash val="solid"/>
              <a:miter lim="800000"/>
            </a:ln>
            <a:effectLst/>
          </p:spPr>
          <p:txBody>
            <a:bodyPr rtlCol="0" anchor="ctr"/>
            <a:lstStyle/>
            <a:p>
              <a:pPr algn="ctr" defTabSz="457200">
                <a:defRPr/>
              </a:pPr>
              <a:r>
                <a:rPr lang="en-US" kern="0">
                  <a:solidFill>
                    <a:prstClr val="black"/>
                  </a:solidFill>
                  <a:latin typeface="Calibri" panose="020F0502020204030204"/>
                  <a:cs typeface="Arial" charset="0"/>
                </a:rPr>
                <a:t>Container Image</a:t>
              </a:r>
            </a:p>
          </p:txBody>
        </p:sp>
        <p:cxnSp>
          <p:nvCxnSpPr>
            <p:cNvPr id="28" name="Straight Arrow Connector 27">
              <a:extLst>
                <a:ext uri="{FF2B5EF4-FFF2-40B4-BE49-F238E27FC236}">
                  <a16:creationId xmlns:a16="http://schemas.microsoft.com/office/drawing/2014/main" id="{4D37C947-0BC0-4E0E-A7F0-505DD0003F15}"/>
                </a:ext>
              </a:extLst>
            </p:cNvPr>
            <p:cNvCxnSpPr>
              <a:cxnSpLocks/>
            </p:cNvCxnSpPr>
            <p:nvPr/>
          </p:nvCxnSpPr>
          <p:spPr>
            <a:xfrm flipH="1">
              <a:off x="4830416" y="4923853"/>
              <a:ext cx="1568003" cy="0"/>
            </a:xfrm>
            <a:prstGeom prst="straightConnector1">
              <a:avLst/>
            </a:prstGeom>
            <a:noFill/>
            <a:ln w="9525" cap="flat" cmpd="sng" algn="ctr">
              <a:solidFill>
                <a:sysClr val="windowText" lastClr="000000"/>
              </a:solidFill>
              <a:prstDash val="solid"/>
              <a:round/>
              <a:headEnd type="none" w="med" len="med"/>
              <a:tailEnd type="arrow" w="med" len="med"/>
            </a:ln>
            <a:effectLst/>
          </p:spPr>
        </p:cxnSp>
        <p:cxnSp>
          <p:nvCxnSpPr>
            <p:cNvPr id="29" name="Straight Arrow Connector 28">
              <a:extLst>
                <a:ext uri="{FF2B5EF4-FFF2-40B4-BE49-F238E27FC236}">
                  <a16:creationId xmlns:a16="http://schemas.microsoft.com/office/drawing/2014/main" id="{470A0B3C-C71E-4959-B049-25C1F07CC5D0}"/>
                </a:ext>
              </a:extLst>
            </p:cNvPr>
            <p:cNvCxnSpPr>
              <a:cxnSpLocks/>
            </p:cNvCxnSpPr>
            <p:nvPr/>
          </p:nvCxnSpPr>
          <p:spPr>
            <a:xfrm flipH="1">
              <a:off x="2187512" y="4923853"/>
              <a:ext cx="1350552" cy="0"/>
            </a:xfrm>
            <a:prstGeom prst="straightConnector1">
              <a:avLst/>
            </a:prstGeom>
            <a:noFill/>
            <a:ln w="9525" cap="flat" cmpd="sng" algn="ctr">
              <a:solidFill>
                <a:sysClr val="windowText" lastClr="000000"/>
              </a:solidFill>
              <a:prstDash val="solid"/>
              <a:round/>
              <a:headEnd type="none" w="med" len="med"/>
              <a:tailEnd type="arrow" w="med" len="med"/>
            </a:ln>
            <a:effectLst/>
          </p:spPr>
        </p:cxnSp>
        <p:pic>
          <p:nvPicPr>
            <p:cNvPr id="30" name="Graphic 29">
              <a:extLst>
                <a:ext uri="{FF2B5EF4-FFF2-40B4-BE49-F238E27FC236}">
                  <a16:creationId xmlns:a16="http://schemas.microsoft.com/office/drawing/2014/main" id="{3A4CFF29-30F1-47D1-8F7D-A4D0D02C40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6919" y="3009688"/>
              <a:ext cx="1828800" cy="1413164"/>
            </a:xfrm>
            <a:prstGeom prst="rect">
              <a:avLst/>
            </a:prstGeom>
          </p:spPr>
        </p:pic>
        <p:pic>
          <p:nvPicPr>
            <p:cNvPr id="31" name="Graphic 30">
              <a:extLst>
                <a:ext uri="{FF2B5EF4-FFF2-40B4-BE49-F238E27FC236}">
                  <a16:creationId xmlns:a16="http://schemas.microsoft.com/office/drawing/2014/main" id="{600C1CDA-E3AF-43DC-9946-751B738984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9840" y="1665743"/>
              <a:ext cx="1828800" cy="1828800"/>
            </a:xfrm>
            <a:prstGeom prst="rect">
              <a:avLst/>
            </a:prstGeom>
          </p:spPr>
        </p:pic>
        <p:sp>
          <p:nvSpPr>
            <p:cNvPr id="32" name="Flowchart: Direct Access Storage 31">
              <a:extLst>
                <a:ext uri="{FF2B5EF4-FFF2-40B4-BE49-F238E27FC236}">
                  <a16:creationId xmlns:a16="http://schemas.microsoft.com/office/drawing/2014/main" id="{81733AE3-75FB-4ADA-A720-AA7C0EBE5D9D}"/>
                </a:ext>
              </a:extLst>
            </p:cNvPr>
            <p:cNvSpPr/>
            <p:nvPr/>
          </p:nvSpPr>
          <p:spPr>
            <a:xfrm>
              <a:off x="3841340" y="3046264"/>
              <a:ext cx="685800" cy="914400"/>
            </a:xfrm>
            <a:prstGeom prst="flowChartMagneticDrum">
              <a:avLst/>
            </a:prstGeom>
            <a:solidFill>
              <a:srgbClr val="5B9BD5"/>
            </a:solidFill>
            <a:ln w="12700" cap="flat" cmpd="sng" algn="ctr">
              <a:solidFill>
                <a:srgbClr val="5B9BD5">
                  <a:shade val="50000"/>
                </a:srgbClr>
              </a:solidFill>
              <a:prstDash val="solid"/>
              <a:miter lim="800000"/>
            </a:ln>
            <a:effectLst/>
          </p:spPr>
          <p:txBody>
            <a:bodyPr lIns="0" tIns="0" rIns="0" bIns="0" rtlCol="0" anchor="ctr"/>
            <a:lstStyle/>
            <a:p>
              <a:pPr algn="ctr" defTabSz="457200">
                <a:defRPr/>
              </a:pPr>
              <a:r>
                <a:rPr lang="en-US" sz="1600" kern="0">
                  <a:solidFill>
                    <a:prstClr val="white"/>
                  </a:solidFill>
                  <a:latin typeface="Calibri" panose="020F0502020204030204"/>
                  <a:cs typeface="Arial" charset="0"/>
                </a:rPr>
                <a:t>App</a:t>
              </a:r>
            </a:p>
          </p:txBody>
        </p:sp>
        <p:cxnSp>
          <p:nvCxnSpPr>
            <p:cNvPr id="33" name="Straight Arrow Connector 32">
              <a:extLst>
                <a:ext uri="{FF2B5EF4-FFF2-40B4-BE49-F238E27FC236}">
                  <a16:creationId xmlns:a16="http://schemas.microsoft.com/office/drawing/2014/main" id="{B1FDA182-E594-435C-A0A9-028762299C5A}"/>
                </a:ext>
              </a:extLst>
            </p:cNvPr>
            <p:cNvCxnSpPr>
              <a:cxnSpLocks/>
              <a:stCxn id="27" idx="0"/>
              <a:endCxn id="32" idx="2"/>
            </p:cNvCxnSpPr>
            <p:nvPr/>
          </p:nvCxnSpPr>
          <p:spPr>
            <a:xfrm flipV="1">
              <a:off x="4184240" y="3960664"/>
              <a:ext cx="0" cy="626690"/>
            </a:xfrm>
            <a:prstGeom prst="straightConnector1">
              <a:avLst/>
            </a:prstGeom>
            <a:noFill/>
            <a:ln w="9525" cap="flat" cmpd="sng" algn="ctr">
              <a:solidFill>
                <a:sysClr val="windowText" lastClr="000000"/>
              </a:solidFill>
              <a:prstDash val="solid"/>
              <a:round/>
              <a:headEnd type="none" w="med" len="med"/>
              <a:tailEnd type="arrow" w="med" len="med"/>
            </a:ln>
            <a:effectLst/>
          </p:spPr>
        </p:cxnSp>
        <p:sp>
          <p:nvSpPr>
            <p:cNvPr id="34" name="TextBox 33">
              <a:extLst>
                <a:ext uri="{FF2B5EF4-FFF2-40B4-BE49-F238E27FC236}">
                  <a16:creationId xmlns:a16="http://schemas.microsoft.com/office/drawing/2014/main" id="{3D9296F7-3A09-431B-AF5D-EF42D98A84F1}"/>
                </a:ext>
              </a:extLst>
            </p:cNvPr>
            <p:cNvSpPr txBox="1"/>
            <p:nvPr/>
          </p:nvSpPr>
          <p:spPr>
            <a:xfrm>
              <a:off x="5165919" y="2891264"/>
              <a:ext cx="3150799" cy="369332"/>
            </a:xfrm>
            <a:prstGeom prst="rect">
              <a:avLst/>
            </a:prstGeom>
            <a:noFill/>
          </p:spPr>
          <p:txBody>
            <a:bodyPr wrap="none" rtlCol="0">
              <a:spAutoFit/>
            </a:bodyPr>
            <a:lstStyle/>
            <a:p>
              <a:pPr defTabSz="457200"/>
              <a:r>
                <a:rPr lang="en-US">
                  <a:solidFill>
                    <a:prstClr val="black"/>
                  </a:solidFill>
                  <a:latin typeface="Calibri" panose="020F0502020204030204"/>
                  <a:cs typeface="Arial" charset="0"/>
                </a:rPr>
                <a:t>Development on Local Machine</a:t>
              </a:r>
            </a:p>
          </p:txBody>
        </p:sp>
        <p:sp>
          <p:nvSpPr>
            <p:cNvPr id="35" name="TextBox 34">
              <a:extLst>
                <a:ext uri="{FF2B5EF4-FFF2-40B4-BE49-F238E27FC236}">
                  <a16:creationId xmlns:a16="http://schemas.microsoft.com/office/drawing/2014/main" id="{C23B4AC8-D2F0-418D-9D93-13CDB7509838}"/>
                </a:ext>
              </a:extLst>
            </p:cNvPr>
            <p:cNvSpPr txBox="1"/>
            <p:nvPr/>
          </p:nvSpPr>
          <p:spPr>
            <a:xfrm>
              <a:off x="2927261" y="1919809"/>
              <a:ext cx="2513958" cy="369332"/>
            </a:xfrm>
            <a:prstGeom prst="rect">
              <a:avLst/>
            </a:prstGeom>
            <a:noFill/>
          </p:spPr>
          <p:txBody>
            <a:bodyPr wrap="none" rtlCol="0">
              <a:spAutoFit/>
            </a:bodyPr>
            <a:lstStyle/>
            <a:p>
              <a:pPr algn="ctr" defTabSz="457200"/>
              <a:r>
                <a:rPr lang="en-US">
                  <a:solidFill>
                    <a:prstClr val="black"/>
                  </a:solidFill>
                  <a:latin typeface="Calibri" panose="020F0502020204030204"/>
                  <a:cs typeface="Arial" charset="0"/>
                </a:rPr>
                <a:t>Testing/Staging On-Prem</a:t>
              </a:r>
            </a:p>
          </p:txBody>
        </p:sp>
        <p:sp>
          <p:nvSpPr>
            <p:cNvPr id="36" name="TextBox 35">
              <a:extLst>
                <a:ext uri="{FF2B5EF4-FFF2-40B4-BE49-F238E27FC236}">
                  <a16:creationId xmlns:a16="http://schemas.microsoft.com/office/drawing/2014/main" id="{5F191A25-E423-4BCD-970F-12E5A2D2C28A}"/>
                </a:ext>
              </a:extLst>
            </p:cNvPr>
            <p:cNvSpPr txBox="1"/>
            <p:nvPr/>
          </p:nvSpPr>
          <p:spPr>
            <a:xfrm>
              <a:off x="827282" y="2728575"/>
              <a:ext cx="2034660" cy="369332"/>
            </a:xfrm>
            <a:prstGeom prst="rect">
              <a:avLst/>
            </a:prstGeom>
            <a:noFill/>
          </p:spPr>
          <p:txBody>
            <a:bodyPr wrap="none" rtlCol="0">
              <a:spAutoFit/>
            </a:bodyPr>
            <a:lstStyle/>
            <a:p>
              <a:pPr defTabSz="457200"/>
              <a:r>
                <a:rPr lang="en-US">
                  <a:solidFill>
                    <a:prstClr val="black"/>
                  </a:solidFill>
                  <a:latin typeface="Calibri" panose="020F0502020204030204"/>
                  <a:cs typeface="Arial" charset="0"/>
                </a:rPr>
                <a:t>Production in Azure</a:t>
              </a:r>
            </a:p>
          </p:txBody>
        </p:sp>
      </p:grpSp>
    </p:spTree>
    <p:extLst>
      <p:ext uri="{BB962C8B-B14F-4D97-AF65-F5344CB8AC3E}">
        <p14:creationId xmlns:p14="http://schemas.microsoft.com/office/powerpoint/2010/main" val="4218604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0259-72AD-4AF7-A136-23FD3428774C}"/>
              </a:ext>
            </a:extLst>
          </p:cNvPr>
          <p:cNvSpPr>
            <a:spLocks noGrp="1"/>
          </p:cNvSpPr>
          <p:nvPr>
            <p:ph type="title"/>
          </p:nvPr>
        </p:nvSpPr>
        <p:spPr/>
        <p:txBody>
          <a:bodyPr/>
          <a:lstStyle/>
          <a:p>
            <a:r>
              <a:rPr lang="en-US"/>
              <a:t>Lesson 2: Configuring an App Service App</a:t>
            </a:r>
          </a:p>
        </p:txBody>
      </p:sp>
      <p:sp>
        <p:nvSpPr>
          <p:cNvPr id="3" name="Text Placeholder 2">
            <a:extLst>
              <a:ext uri="{FF2B5EF4-FFF2-40B4-BE49-F238E27FC236}">
                <a16:creationId xmlns:a16="http://schemas.microsoft.com/office/drawing/2014/main" id="{5F186163-F02D-4B71-9483-794293107449}"/>
              </a:ext>
            </a:extLst>
          </p:cNvPr>
          <p:cNvSpPr>
            <a:spLocks noGrp="1"/>
          </p:cNvSpPr>
          <p:nvPr>
            <p:ph type="body" sz="quarter" idx="13"/>
          </p:nvPr>
        </p:nvSpPr>
        <p:spPr/>
        <p:txBody>
          <a:bodyPr/>
          <a:lstStyle/>
          <a:p>
            <a:r>
              <a:rPr lang="en-US"/>
              <a:t>AlwaysOn
Domain Names
Autoscaling Apps
Demonstration: Autoscaling a Web App</a:t>
            </a:r>
          </a:p>
        </p:txBody>
      </p:sp>
    </p:spTree>
    <p:extLst>
      <p:ext uri="{BB962C8B-B14F-4D97-AF65-F5344CB8AC3E}">
        <p14:creationId xmlns:p14="http://schemas.microsoft.com/office/powerpoint/2010/main" val="2428157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C91C-84C1-47DD-9255-23AB8BB11700}"/>
              </a:ext>
            </a:extLst>
          </p:cNvPr>
          <p:cNvSpPr>
            <a:spLocks noGrp="1"/>
          </p:cNvSpPr>
          <p:nvPr>
            <p:ph type="title"/>
          </p:nvPr>
        </p:nvSpPr>
        <p:spPr/>
        <p:txBody>
          <a:bodyPr/>
          <a:lstStyle/>
          <a:p>
            <a:r>
              <a:rPr lang="en-US"/>
              <a:t>AlwaysOn</a:t>
            </a:r>
          </a:p>
        </p:txBody>
      </p:sp>
      <p:sp>
        <p:nvSpPr>
          <p:cNvPr id="4" name="Content Placeholder 2">
            <a:extLst>
              <a:ext uri="{FF2B5EF4-FFF2-40B4-BE49-F238E27FC236}">
                <a16:creationId xmlns:a16="http://schemas.microsoft.com/office/drawing/2014/main" id="{238913D4-1AEB-410F-BED6-9EA5421C7D14}"/>
              </a:ext>
            </a:extLst>
          </p:cNvPr>
          <p:cNvSpPr txBox="1">
            <a:spLocks/>
          </p:cNvSpPr>
          <p:nvPr/>
        </p:nvSpPr>
        <p:spPr>
          <a:xfrm>
            <a:off x="609600"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kern="0">
                <a:solidFill>
                  <a:srgbClr val="000000"/>
                </a:solidFill>
              </a:rPr>
              <a:t>Only available for Basic/Standard tier</a:t>
            </a:r>
          </a:p>
          <a:p>
            <a:r>
              <a:rPr lang="en-US" kern="0">
                <a:solidFill>
                  <a:srgbClr val="000000"/>
                </a:solidFill>
              </a:rPr>
              <a:t>Ideal for continuous web jobs</a:t>
            </a:r>
          </a:p>
          <a:p>
            <a:r>
              <a:rPr lang="en-US" kern="0">
                <a:solidFill>
                  <a:srgbClr val="000000"/>
                </a:solidFill>
              </a:rPr>
              <a:t>Generates a simple HTTP request regularly</a:t>
            </a:r>
          </a:p>
          <a:p>
            <a:pPr lvl="1"/>
            <a:r>
              <a:rPr lang="en-US" kern="0">
                <a:solidFill>
                  <a:srgbClr val="000000"/>
                </a:solidFill>
              </a:rPr>
              <a:t>Intended as a heartbeat to make sure that the Web App does not recycle the app pool</a:t>
            </a:r>
          </a:p>
          <a:p>
            <a:pPr lvl="1"/>
            <a:r>
              <a:rPr lang="en-US" kern="0">
                <a:solidFill>
                  <a:srgbClr val="000000"/>
                </a:solidFill>
              </a:rPr>
              <a:t>Prevents Web Apps from being unloaded and forced to rebuild on next request</a:t>
            </a:r>
          </a:p>
        </p:txBody>
      </p:sp>
    </p:spTree>
    <p:extLst>
      <p:ext uri="{BB962C8B-B14F-4D97-AF65-F5344CB8AC3E}">
        <p14:creationId xmlns:p14="http://schemas.microsoft.com/office/powerpoint/2010/main" val="1454529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6.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7.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BC9BCFF8D2C14BB5CCCD5A9BC9587A" ma:contentTypeVersion="2" ma:contentTypeDescription="Create a new document." ma:contentTypeScope="" ma:versionID="b9284943f17570cdf12ac53723d4a2a4">
  <xsd:schema xmlns:xsd="http://www.w3.org/2001/XMLSchema" xmlns:xs="http://www.w3.org/2001/XMLSchema" xmlns:p="http://schemas.microsoft.com/office/2006/metadata/properties" xmlns:ns2="c2b3018d-6707-4418-b4aa-94ce7211e1b4" targetNamespace="http://schemas.microsoft.com/office/2006/metadata/properties" ma:root="true" ma:fieldsID="7f9b793df649552d65f5c3a158674e96" ns2:_="">
    <xsd:import namespace="c2b3018d-6707-4418-b4aa-94ce7211e1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b3018d-6707-4418-b4aa-94ce7211e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D857CD-C6AC-4995-B3A4-74CC5FCBB727}"/>
</file>

<file path=customXml/itemProps2.xml><?xml version="1.0" encoding="utf-8"?>
<ds:datastoreItem xmlns:ds="http://schemas.openxmlformats.org/officeDocument/2006/customXml" ds:itemID="{FEFDC928-18A6-49BF-A06C-A9A523B75A21}">
  <ds:schemaRefs>
    <ds:schemaRef ds:uri="http://schemas.microsoft.com/sharepoint/v3/contenttype/forms"/>
  </ds:schemaRefs>
</ds:datastoreItem>
</file>

<file path=customXml/itemProps3.xml><?xml version="1.0" encoding="utf-8"?>
<ds:datastoreItem xmlns:ds="http://schemas.openxmlformats.org/officeDocument/2006/customXml" ds:itemID="{03F50F5D-496E-465D-B47F-2A1F5464EEEF}">
  <ds:schemaRefs>
    <ds:schemaRef ds:uri="2746911a-a940-4eee-b65a-be83359aea8e"/>
    <ds:schemaRef ds:uri="adc160e8-a38a-4281-9b1c-dd4a53552a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163</Slides>
  <Notes>160</Notes>
  <HiddenSlides>0</HiddenSlides>
  <ScaleCrop>false</ScaleCrop>
  <HeadingPairs>
    <vt:vector size="4" baseType="variant">
      <vt:variant>
        <vt:lpstr>Theme</vt:lpstr>
      </vt:variant>
      <vt:variant>
        <vt:i4>7</vt:i4>
      </vt:variant>
      <vt:variant>
        <vt:lpstr>Slide Titles</vt:lpstr>
      </vt:variant>
      <vt:variant>
        <vt:i4>163</vt:i4>
      </vt:variant>
    </vt:vector>
  </HeadingPairs>
  <TitlesOfParts>
    <vt:vector size="170" baseType="lpstr">
      <vt:lpstr>Office Theme</vt:lpstr>
      <vt:lpstr>NG_MOC_Core_ModuleNew2</vt:lpstr>
      <vt:lpstr>GuruSkill</vt:lpstr>
      <vt:lpstr>1_NG_MOC_Core_ModuleNew2</vt:lpstr>
      <vt:lpstr>WHITE TEMPLATE</vt:lpstr>
      <vt:lpstr>1_3CMG_MarketResearch_template_White_16-9_internalUse</vt:lpstr>
      <vt:lpstr>3_3-50141_Digital_Transformation_Academy_Template</vt:lpstr>
      <vt:lpstr>Developing Microsoft Azure Solutions</vt:lpstr>
      <vt:lpstr>Hello! Instructor Introduction</vt:lpstr>
      <vt:lpstr>Day 1 – Date</vt:lpstr>
      <vt:lpstr>Day 2 – Date</vt:lpstr>
      <vt:lpstr>About this course: Audience </vt:lpstr>
      <vt:lpstr>About this course: Objectives</vt:lpstr>
      <vt:lpstr>Microsoft Certification Program</vt:lpstr>
      <vt:lpstr>Azure Certification Path</vt:lpstr>
      <vt:lpstr>Azure Certification Path</vt:lpstr>
      <vt:lpstr>Azure Certification Path</vt:lpstr>
      <vt:lpstr>PowerPoint Presentation</vt:lpstr>
      <vt:lpstr>Module 1</vt:lpstr>
      <vt:lpstr>Module Overview</vt:lpstr>
      <vt:lpstr>Lesson 1: Azure Services</vt:lpstr>
      <vt:lpstr>Azure Platform</vt:lpstr>
      <vt:lpstr>Management Layer</vt:lpstr>
      <vt:lpstr>Services Overview</vt:lpstr>
      <vt:lpstr>Services Overview</vt:lpstr>
      <vt:lpstr>Services Overview</vt:lpstr>
      <vt:lpstr>Services Overview</vt:lpstr>
      <vt:lpstr>Web Apps</vt:lpstr>
      <vt:lpstr>Virtual Machines</vt:lpstr>
      <vt:lpstr>Storage</vt:lpstr>
      <vt:lpstr>SQL Database</vt:lpstr>
      <vt:lpstr>Virtual Networks</vt:lpstr>
      <vt:lpstr>App Services</vt:lpstr>
      <vt:lpstr>Lesson 2: Azure Portal</vt:lpstr>
      <vt:lpstr>The Azure Portal</vt:lpstr>
      <vt:lpstr>Management</vt:lpstr>
      <vt:lpstr>Resources</vt:lpstr>
      <vt:lpstr>Resource Groups</vt:lpstr>
      <vt:lpstr>Resource Groups</vt:lpstr>
      <vt:lpstr>Portal Features</vt:lpstr>
      <vt:lpstr>Dashboard</vt:lpstr>
      <vt:lpstr>Customizing the Dashboard</vt:lpstr>
      <vt:lpstr>Navigation Menu</vt:lpstr>
      <vt:lpstr>Blades</vt:lpstr>
      <vt:lpstr>Journeys</vt:lpstr>
      <vt:lpstr>Notifications</vt:lpstr>
      <vt:lpstr>Demonstration: Using the Azure Portal</vt:lpstr>
      <vt:lpstr>Module 2</vt:lpstr>
      <vt:lpstr>PowerPoint Presentation</vt:lpstr>
      <vt:lpstr>PowerPoint Presentation</vt:lpstr>
      <vt:lpstr>Module Overview</vt:lpstr>
      <vt:lpstr>Lesson 1: Azure Virtual Machines</vt:lpstr>
      <vt:lpstr>Virtual Machines Overview</vt:lpstr>
      <vt:lpstr>VM Composition</vt:lpstr>
      <vt:lpstr>Using Images to Construct Virtual Machines</vt:lpstr>
      <vt:lpstr>Using Images to Construct Virtual Machines</vt:lpstr>
      <vt:lpstr>Using Images to Construct Virtual Machines</vt:lpstr>
      <vt:lpstr>Azure Marketplace</vt:lpstr>
      <vt:lpstr>Using the Azure portal to create virtual machines</vt:lpstr>
      <vt:lpstr>Demonstration: Creating a Virtual Machine</vt:lpstr>
      <vt:lpstr>Lesson 2: Azure Virtual Machine Workloads</vt:lpstr>
      <vt:lpstr>Windows Workloads</vt:lpstr>
      <vt:lpstr>Windows Workloads</vt:lpstr>
      <vt:lpstr>Linux Workloads</vt:lpstr>
      <vt:lpstr>Virtual Machine Sizes</vt:lpstr>
      <vt:lpstr>Virtual Machine Sizes</vt:lpstr>
      <vt:lpstr>VM Sizes</vt:lpstr>
      <vt:lpstr>Lesson 6: Customizing Azure Virtual Machine Networking</vt:lpstr>
      <vt:lpstr>PowerPoint Presentation</vt:lpstr>
      <vt:lpstr>Network Interface Cards</vt:lpstr>
      <vt:lpstr>Azure virtual network connectivity options</vt:lpstr>
      <vt:lpstr>VNET Connectivity</vt:lpstr>
      <vt:lpstr>Point-to-Site</vt:lpstr>
      <vt:lpstr>Mixing Point-to-Site and Site-to-Site</vt:lpstr>
      <vt:lpstr>Virtual network connectivity</vt:lpstr>
      <vt:lpstr>Azure Virtual Network</vt:lpstr>
      <vt:lpstr>Network Security Groups</vt:lpstr>
      <vt:lpstr>Default NSG Inbound Rules</vt:lpstr>
      <vt:lpstr>Default NSG Outbound Rules</vt:lpstr>
      <vt:lpstr>Firewall Rules</vt:lpstr>
      <vt:lpstr>Load balancers</vt:lpstr>
      <vt:lpstr>Application Gateway </vt:lpstr>
      <vt:lpstr>Hybrid Connectivity</vt:lpstr>
      <vt:lpstr>Lab: Creating an Azure Virtual Machine for Development and Testing</vt:lpstr>
      <vt:lpstr>Module 3</vt:lpstr>
      <vt:lpstr>PowerPoint Presentation</vt:lpstr>
      <vt:lpstr>Module Overview</vt:lpstr>
      <vt:lpstr>Lesson 1: Azure Web Apps</vt:lpstr>
      <vt:lpstr>Azure Web Apps Overview</vt:lpstr>
      <vt:lpstr>Web App Tiers</vt:lpstr>
      <vt:lpstr>Web App Tiers</vt:lpstr>
      <vt:lpstr>App Service Plan Tiers</vt:lpstr>
      <vt:lpstr>Deploy Azure Web Apps to Multiple Regions</vt:lpstr>
      <vt:lpstr>Web App Tiers</vt:lpstr>
      <vt:lpstr>Prebuilt Web App Templates</vt:lpstr>
      <vt:lpstr>Demonstration: Creating a Web App</vt:lpstr>
      <vt:lpstr>Web App Configuration</vt:lpstr>
      <vt:lpstr>Web App Configuration</vt:lpstr>
      <vt:lpstr>App Service Plan</vt:lpstr>
      <vt:lpstr>App Service Plans</vt:lpstr>
      <vt:lpstr>App Service Plans</vt:lpstr>
      <vt:lpstr>App Service Plans</vt:lpstr>
      <vt:lpstr>App Service on Linux</vt:lpstr>
      <vt:lpstr>Docker in App Service on Linux</vt:lpstr>
      <vt:lpstr>Lesson 2: Configuring an App Service App</vt:lpstr>
      <vt:lpstr>AlwaysOn</vt:lpstr>
      <vt:lpstr>Domain Names</vt:lpstr>
      <vt:lpstr>Design for Scalability and Performance</vt:lpstr>
      <vt:lpstr>Autoscaling Apps</vt:lpstr>
      <vt:lpstr>Performance Scaling</vt:lpstr>
      <vt:lpstr>Design for Scalability and Performance</vt:lpstr>
      <vt:lpstr>Demonstration: Autoscaling a Web App</vt:lpstr>
      <vt:lpstr>Lesson 4: Publishing an Azure App Service App</vt:lpstr>
      <vt:lpstr>Comparing app deployment methods in App Service</vt:lpstr>
      <vt:lpstr>The Web Deploy Protocol</vt:lpstr>
      <vt:lpstr>Deploying web apps</vt:lpstr>
      <vt:lpstr>Configuring a web app’s application and authentication settings</vt:lpstr>
      <vt:lpstr>App Settings and Connection Strings</vt:lpstr>
      <vt:lpstr>Demonstration: Managing Application Settings</vt:lpstr>
      <vt:lpstr>Deployment Slots</vt:lpstr>
      <vt:lpstr>What gets Swapped with a Deployment Slot?</vt:lpstr>
      <vt:lpstr>Backup Apps </vt:lpstr>
      <vt:lpstr>Configuring application and site diagnostics</vt:lpstr>
      <vt:lpstr>Monitoring web apps</vt:lpstr>
      <vt:lpstr>Configure App Service endpoint monitoring</vt:lpstr>
      <vt:lpstr>Configure Alerts</vt:lpstr>
      <vt:lpstr>Module 4</vt:lpstr>
      <vt:lpstr>Azure Data Services</vt:lpstr>
      <vt:lpstr>Module Overview</vt:lpstr>
      <vt:lpstr>Lesson 1: Azure SQL Database Overview</vt:lpstr>
      <vt:lpstr>Azure SQL Database</vt:lpstr>
      <vt:lpstr>Azure SQL Database</vt:lpstr>
      <vt:lpstr>Azure SQL Database Tiers</vt:lpstr>
      <vt:lpstr>Service Tiers</vt:lpstr>
      <vt:lpstr>Service Tier Attributes</vt:lpstr>
      <vt:lpstr>Databases as a Service vs. SQL Server in a Virtual Machine</vt:lpstr>
      <vt:lpstr>Databases as a Service vs. SQL Server in a Virtual Machine</vt:lpstr>
      <vt:lpstr>Lesson 2: Managing SQL Databases in Azure</vt:lpstr>
      <vt:lpstr>Creating an Azure SQL Database Instance</vt:lpstr>
      <vt:lpstr>Demonstration: Creating a SQL Database</vt:lpstr>
      <vt:lpstr>Lesson 3: Azure SQL Database Tools</vt:lpstr>
      <vt:lpstr>SQL Server Management Studio</vt:lpstr>
      <vt:lpstr>Visual Studio Server Explorer</vt:lpstr>
      <vt:lpstr>Visual Studio SQL Server Object Explorer</vt:lpstr>
      <vt:lpstr>Visual Studio Database Projects</vt:lpstr>
      <vt:lpstr>Migration Tools</vt:lpstr>
      <vt:lpstr>Elastic Database Pools</vt:lpstr>
      <vt:lpstr>When to Use Elastic Pools</vt:lpstr>
      <vt:lpstr>Lesson 4: Securing and Recovering an Azure SQL Database Instance</vt:lpstr>
      <vt:lpstr>Recovery Options for Azure SQL Database</vt:lpstr>
      <vt:lpstr>High Availability for Azure SQL Databases</vt:lpstr>
      <vt:lpstr>Azure SQL Databases Geo-Replication</vt:lpstr>
      <vt:lpstr>SQL Database Security</vt:lpstr>
      <vt:lpstr>Azure SQL Keywords</vt:lpstr>
      <vt:lpstr>Lesson 5: Additional Managed Database Services</vt:lpstr>
      <vt:lpstr>Managed Database Platform</vt:lpstr>
      <vt:lpstr>Conceptual Model</vt:lpstr>
      <vt:lpstr>Integrated Security</vt:lpstr>
      <vt:lpstr>Azure Database for MySQL</vt:lpstr>
      <vt:lpstr>Connecting to MySQL Instance</vt:lpstr>
      <vt:lpstr>Integration with Azure Web Apps</vt:lpstr>
      <vt:lpstr>Azure Database for PostgreSQL</vt:lpstr>
      <vt:lpstr>Connecting to PostgreSQL Instance</vt:lpstr>
      <vt:lpstr>Migrating to Managed PostgreSQL</vt:lpstr>
      <vt:lpstr>Lab: Storing Event Data in Azure SQL Databases</vt:lpstr>
      <vt:lpstr>Getting Started Labs https://docs.microsoft.com/en-us/azure/#get-started </vt:lpstr>
      <vt:lpstr>Post Event Wrap/Up</vt:lpstr>
      <vt:lpstr>Time For Feedback!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Hamilton</dc:creator>
  <cp:revision>1</cp:revision>
  <dcterms:created xsi:type="dcterms:W3CDTF">2018-09-11T18:33:07Z</dcterms:created>
  <dcterms:modified xsi:type="dcterms:W3CDTF">2018-10-04T15:00:54Z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0x0101003CBC9BCFF8D2C14BB5CCCD5A9BC9587A</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2018-09-17T06:11:42.5400553Z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